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457" r:id="rId3"/>
    <p:sldId id="729" r:id="rId4"/>
    <p:sldId id="708" r:id="rId6"/>
    <p:sldId id="709" r:id="rId7"/>
    <p:sldId id="710" r:id="rId8"/>
    <p:sldId id="714" r:id="rId9"/>
    <p:sldId id="716" r:id="rId10"/>
    <p:sldId id="717" r:id="rId11"/>
    <p:sldId id="718" r:id="rId12"/>
    <p:sldId id="734" r:id="rId13"/>
    <p:sldId id="727" r:id="rId14"/>
    <p:sldId id="724" r:id="rId15"/>
    <p:sldId id="728" r:id="rId16"/>
    <p:sldId id="740" r:id="rId17"/>
    <p:sldId id="736" r:id="rId18"/>
    <p:sldId id="705" r:id="rId19"/>
    <p:sldId id="737" r:id="rId20"/>
    <p:sldId id="739" r:id="rId21"/>
    <p:sldId id="738" r:id="rId22"/>
    <p:sldId id="639" r:id="rId23"/>
    <p:sldId id="700" r:id="rId24"/>
    <p:sldId id="701" r:id="rId25"/>
  </p:sldIdLst>
  <p:sldSz cx="9144000" cy="6858000" type="screen4x3"/>
  <p:notesSz cx="6797675" cy="992632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FF99"/>
    <a:srgbClr val="00FF00"/>
    <a:srgbClr val="0000FF"/>
    <a:srgbClr val="004996"/>
    <a:srgbClr val="66FF66"/>
    <a:srgbClr val="004998"/>
    <a:srgbClr val="C8EB35"/>
    <a:srgbClr val="000066"/>
    <a:srgbClr val="FFCCFF"/>
    <a:srgbClr val="A2CE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265" autoAdjust="0"/>
    <p:restoredTop sz="94660"/>
  </p:normalViewPr>
  <p:slideViewPr>
    <p:cSldViewPr snapToGrid="0">
      <p:cViewPr varScale="1">
        <p:scale>
          <a:sx n="70" d="100"/>
          <a:sy n="70" d="100"/>
        </p:scale>
        <p:origin x="486" y="66"/>
      </p:cViewPr>
      <p:guideLst>
        <p:guide orient="horz" pos="2198"/>
        <p:guide pos="2925"/>
      </p:guideLst>
    </p:cSldViewPr>
  </p:slideViewPr>
  <p:notesTextViewPr>
    <p:cViewPr>
      <p:scale>
        <a:sx n="1" d="1"/>
        <a:sy n="1" d="1"/>
      </p:scale>
      <p:origin x="0" y="0"/>
    </p:cViewPr>
  </p:notesTextViewPr>
  <p:sorterViewPr>
    <p:cViewPr>
      <p:scale>
        <a:sx n="100" d="100"/>
        <a:sy n="100" d="100"/>
      </p:scale>
      <p:origin x="0" y="-8814"/>
    </p:cViewPr>
  </p:sorterViewPr>
  <p:notesViewPr>
    <p:cSldViewPr snapToGrid="0">
      <p:cViewPr varScale="1">
        <p:scale>
          <a:sx n="68" d="100"/>
          <a:sy n="68" d="100"/>
        </p:scale>
        <p:origin x="2724" y="7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8056"/>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50443" y="0"/>
            <a:ext cx="2945659" cy="498056"/>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83AB4399-317B-4688-8607-37E7C9E93C01}" type="datetimeFigureOut">
              <a:rPr lang="zh-CN" altLang="en-US"/>
            </a:fld>
            <a:endParaRPr lang="zh-CN" altLang="en-US"/>
          </a:p>
        </p:txBody>
      </p:sp>
      <p:sp>
        <p:nvSpPr>
          <p:cNvPr id="4" name="幻灯片图像占位符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50443" y="9428584"/>
            <a:ext cx="2945659" cy="498055"/>
          </a:xfrm>
          <a:prstGeom prst="rect">
            <a:avLst/>
          </a:prstGeom>
        </p:spPr>
        <p:txBody>
          <a:bodyPr vert="horz" wrap="square" lIns="91440" tIns="45720" rIns="91440" bIns="45720" numCol="1" anchor="b" anchorCtr="0" compatLnSpc="1"/>
          <a:lstStyle>
            <a:lvl1pPr algn="r">
              <a:defRPr sz="1200">
                <a:latin typeface="Calibri" panose="020F0502020204030204" pitchFamily="34" charset="0"/>
              </a:defRPr>
            </a:lvl1pPr>
          </a:lstStyle>
          <a:p>
            <a:fld id="{C80DC902-04D1-46A8-924E-03890185C7C3}"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p:sp>
      <p:sp>
        <p:nvSpPr>
          <p:cNvPr id="6147"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buFont typeface="Arial" panose="020B0604020202020204" pitchFamily="34" charset="0"/>
              <a:buNone/>
            </a:pPr>
            <a:fld id="{5E018A50-0272-459E-8BED-66D2F382125A}"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9D709AA-39BE-4270-A210-E41EC4FFBCD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9D709AA-39BE-4270-A210-E41EC4FFBCD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8355E6-BC69-459C-9A59-C187A6960CF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8355E6-BC69-459C-9A59-C187A6960CF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34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r>
              <a:rPr lang="en-US" altLang="zh-CN" smtClean="0">
                <a:latin typeface="Arial" panose="020B0604020202020204" pitchFamily="34" charset="0"/>
              </a:rPr>
              <a:t>Invited to the business, in line with the government plan.</a:t>
            </a:r>
            <a:endParaRPr lang="zh-CN" altLang="en-US" smtClean="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r>
              <a:rPr lang="en-US" altLang="zh-CN" dirty="0" smtClean="0"/>
              <a:t>A </a:t>
            </a:r>
            <a:r>
              <a:rPr lang="zh-CN" altLang="zh-CN" dirty="0" smtClean="0"/>
              <a:t>n</a:t>
            </a:r>
            <a:r>
              <a:rPr lang="en-US" altLang="zh-CN" dirty="0" err="1" smtClean="0"/>
              <a:t>unmber</a:t>
            </a:r>
            <a:r>
              <a:rPr lang="en-US" altLang="zh-CN" dirty="0" smtClean="0"/>
              <a:t> of JVs/legal entities gives the full business circle in Markor park.</a:t>
            </a:r>
            <a:endParaRPr lang="zh-CN" alt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9D709AA-39BE-4270-A210-E41EC4FFBCD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9D709AA-39BE-4270-A210-E41EC4FFBCD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p:sp>
      <p:sp>
        <p:nvSpPr>
          <p:cNvPr id="6147"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buFont typeface="Arial" panose="020B0604020202020204" pitchFamily="34" charset="0"/>
              <a:buNone/>
            </a:pPr>
            <a:fld id="{5E018A50-0272-459E-8BED-66D2F382125A}"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dirty="0" smtClean="0"/>
              <a:t>模板来自于 </a:t>
            </a:r>
            <a:r>
              <a:rPr lang="en-US" altLang="zh-CN" dirty="0" smtClean="0"/>
              <a:t>http://docer.wps.cn</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D7EDC91A-FF90-4AEE-8BD4-EF5909E6C720}" type="slidenum">
              <a:rPr lang="zh-CN" altLang="en-US" smtClean="0">
                <a:latin typeface="Calibri" panose="020F0502020204030204" pitchFamily="34" charset="0"/>
              </a:rPr>
            </a:fld>
            <a:endParaRPr lang="zh-CN" altLang="en-US" smtClean="0">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p:sp>
      <p:sp>
        <p:nvSpPr>
          <p:cNvPr id="6147"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buFont typeface="Arial" panose="020B0604020202020204" pitchFamily="34" charset="0"/>
              <a:buNone/>
            </a:pPr>
            <a:fld id="{5E018A50-0272-459E-8BED-66D2F382125A}"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p:sp>
      <p:sp>
        <p:nvSpPr>
          <p:cNvPr id="6147"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buFont typeface="Arial" panose="020B0604020202020204" pitchFamily="34" charset="0"/>
              <a:buNone/>
            </a:pPr>
            <a:fld id="{5E018A50-0272-459E-8BED-66D2F382125A}"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sldNum" sz="quarter" idx="10"/>
          </p:nvPr>
        </p:nvSpPr>
        <p:spPr/>
        <p:txBody>
          <a:bodyPr/>
          <a:lstStyle>
            <a:lvl1pPr>
              <a:defRPr/>
            </a:lvl1pPr>
          </a:lstStyle>
          <a:p>
            <a:fld id="{F3DE5CD4-0004-41FF-93A5-92792DAFB18D}" type="slidenum">
              <a:rPr lang="zh-CN" altLang="en-US"/>
            </a:fld>
            <a:endParaRPr lang="en-US" altLang="zh-C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284913" y="119063"/>
            <a:ext cx="2060575" cy="58880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0013" y="119063"/>
            <a:ext cx="6032500" cy="588803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sldNum" sz="quarter" idx="10"/>
          </p:nvPr>
        </p:nvSpPr>
        <p:spPr/>
        <p:txBody>
          <a:bodyPr/>
          <a:lstStyle>
            <a:lvl1pPr>
              <a:defRPr/>
            </a:lvl1pPr>
          </a:lstStyle>
          <a:p>
            <a:fld id="{DA9E0118-0B66-4503-B953-E5022A8FA69A}" type="slidenum">
              <a:rPr lang="zh-CN" altLang="en-US"/>
            </a:fld>
            <a:endParaRPr lang="en-US" altLang="zh-CN"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00013" y="119063"/>
            <a:ext cx="6303962" cy="11303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301625" y="1476375"/>
            <a:ext cx="8043863" cy="4530725"/>
          </a:xfrm>
        </p:spPr>
        <p:txBody>
          <a:bodyPr/>
          <a:lstStyle/>
          <a:p>
            <a:pPr lvl="0"/>
            <a:endParaRPr lang="zh-CN" altLang="en-US" noProof="0" smtClean="0"/>
          </a:p>
        </p:txBody>
      </p:sp>
      <p:sp>
        <p:nvSpPr>
          <p:cNvPr id="4" name="Rectangle 4"/>
          <p:cNvSpPr>
            <a:spLocks noGrp="1" noChangeArrowheads="1"/>
          </p:cNvSpPr>
          <p:nvPr>
            <p:ph type="sldNum" sz="quarter" idx="10"/>
          </p:nvPr>
        </p:nvSpPr>
        <p:spPr/>
        <p:txBody>
          <a:bodyPr/>
          <a:lstStyle>
            <a:lvl1pPr>
              <a:defRPr/>
            </a:lvl1pPr>
          </a:lstStyle>
          <a:p>
            <a:fld id="{D3A9A030-8845-4191-AB94-01242512D663}" type="slidenum">
              <a:rPr lang="zh-CN" altLang="en-US"/>
            </a:fld>
            <a:endParaRPr lang="en-US" altLang="zh-CN"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0" y="1919288"/>
            <a:ext cx="6303963" cy="11303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01625" y="1476375"/>
            <a:ext cx="3944938"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398963" y="1476375"/>
            <a:ext cx="3946525" cy="21891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4398963" y="3817938"/>
            <a:ext cx="3946525" cy="218916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Rectangle 4"/>
          <p:cNvSpPr>
            <a:spLocks noGrp="1" noChangeArrowheads="1"/>
          </p:cNvSpPr>
          <p:nvPr>
            <p:ph type="sldNum" sz="quarter" idx="10"/>
          </p:nvPr>
        </p:nvSpPr>
        <p:spPr/>
        <p:txBody>
          <a:bodyPr/>
          <a:lstStyle>
            <a:lvl1pPr>
              <a:defRPr/>
            </a:lvl1pPr>
          </a:lstStyle>
          <a:p>
            <a:fld id="{1C0D3792-196D-4644-A2DD-8D1E022055C9}" type="slidenum">
              <a:rPr lang="zh-CN" altLang="en-US"/>
            </a:fld>
            <a:endParaRPr lang="en-US" altLang="zh-CN"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0" y="1919288"/>
            <a:ext cx="6303963" cy="11303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01625" y="1476375"/>
            <a:ext cx="3944938"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398963" y="1476375"/>
            <a:ext cx="3946525"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sldNum" sz="quarter" idx="10"/>
          </p:nvPr>
        </p:nvSpPr>
        <p:spPr/>
        <p:txBody>
          <a:bodyPr/>
          <a:lstStyle>
            <a:lvl1pPr>
              <a:defRPr/>
            </a:lvl1pPr>
          </a:lstStyle>
          <a:p>
            <a:fld id="{46EDA3A0-BC89-4295-BC52-48157678D19A}" type="slidenum">
              <a:rPr lang="zh-CN" altLang="en-US"/>
            </a:fld>
            <a:endParaRPr lang="en-US" altLang="zh-CN"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0" y="1476375"/>
            <a:ext cx="8345488" cy="453072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Rectangle 4"/>
          <p:cNvSpPr>
            <a:spLocks noGrp="1" noChangeArrowheads="1"/>
          </p:cNvSpPr>
          <p:nvPr>
            <p:ph type="sldNum" sz="quarter" idx="10"/>
          </p:nvPr>
        </p:nvSpPr>
        <p:spPr/>
        <p:txBody>
          <a:bodyPr/>
          <a:lstStyle>
            <a:lvl1pPr>
              <a:defRPr/>
            </a:lvl1pPr>
          </a:lstStyle>
          <a:p>
            <a:fld id="{FE6D6FEC-8D92-4B10-9E56-9111E41136F3}" type="slidenum">
              <a:rPr lang="zh-CN" altLang="en-US"/>
            </a:fld>
            <a:endParaRPr lang="en-US" altLang="zh-CN"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markor">
    <p:bg>
      <p:bgPr>
        <a:solidFill>
          <a:srgbClr val="F2F2F2"/>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化工">
    <p:bg>
      <p:bgPr>
        <a:solidFill>
          <a:srgbClr val="F2F2F2"/>
        </a:solidFill>
        <a:effectLst/>
      </p:bgPr>
    </p:bg>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6457950" y="6356351"/>
            <a:ext cx="2057400" cy="365125"/>
          </a:xfrm>
        </p:spPr>
        <p:txBody>
          <a:bodyPr/>
          <a:lstStyle/>
          <a:p>
            <a:fld id="{48F63A3B-78C7-47BE-AE5E-E10140E04643}" type="slidenum">
              <a:rPr lang="en-US" dirty="0"/>
            </a:fld>
            <a:endParaRPr lang="en-US" dirty="0"/>
          </a:p>
        </p:txBody>
      </p:sp>
      <p:pic>
        <p:nvPicPr>
          <p:cNvPr id="11" name="图片 10"/>
          <p:cNvPicPr>
            <a:picLocks noChangeAspect="1"/>
          </p:cNvPicPr>
          <p:nvPr userDrawn="1"/>
        </p:nvPicPr>
        <p:blipFill>
          <a:blip r:embed="rId2" cstate="screen"/>
          <a:stretch>
            <a:fillRect/>
          </a:stretch>
        </p:blipFill>
        <p:spPr>
          <a:xfrm rot="21091554">
            <a:off x="2568942" y="479224"/>
            <a:ext cx="1178486" cy="1052730"/>
          </a:xfrm>
          <a:prstGeom prst="hexagon">
            <a:avLst>
              <a:gd name="adj" fmla="val 37870"/>
              <a:gd name="vf" fmla="val 115470"/>
            </a:avLst>
          </a:prstGeom>
          <a:effectLst>
            <a:softEdge rad="304800"/>
          </a:effectLst>
        </p:spPr>
      </p:pic>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markor">
    <p:bg>
      <p:bgPr>
        <a:solidFill>
          <a:srgbClr val="F2F2F2"/>
        </a:solidFill>
        <a:effectLst/>
      </p:bgPr>
    </p:bg>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a:xfrm>
            <a:off x="6457950" y="6356351"/>
            <a:ext cx="2057400" cy="365125"/>
          </a:xfrm>
        </p:spPr>
        <p:txBody>
          <a:bodyPr/>
          <a:lstStyle/>
          <a:p>
            <a:fld id="{48F63A3B-78C7-47BE-AE5E-E10140E04643}" type="slidenum">
              <a:rPr lang="en-US" dirty="0"/>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Rectangle 4"/>
          <p:cNvSpPr>
            <a:spLocks noGrp="1" noChangeArrowheads="1"/>
          </p:cNvSpPr>
          <p:nvPr>
            <p:ph type="sldNum" sz="quarter" idx="10"/>
          </p:nvPr>
        </p:nvSpPr>
        <p:spPr/>
        <p:txBody>
          <a:bodyPr/>
          <a:lstStyle>
            <a:lvl1pPr>
              <a:defRPr/>
            </a:lvl1pPr>
          </a:lstStyle>
          <a:p>
            <a:fld id="{9C582FCA-872F-4E93-828E-199212555BAC}" type="slidenum">
              <a:rPr lang="zh-CN" altLang="en-US"/>
            </a:fld>
            <a:endParaRPr lang="en-US" altLang="zh-CN"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reserve="1">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AC1B7B3F-A56B-4310-A966-BD55D80449F1}"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p:txBody>
          <a:bodyPr/>
          <a:lstStyle/>
          <a:p>
            <a:fld id="{5737A412-6ECA-4BE8-A2F8-42855F4AD63C}" type="slidenum">
              <a:rPr lang="zh-CN" altLang="en-US"/>
            </a:fld>
            <a:endParaRPr lang="en-US" altLang="zh-CN"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四项目录">
    <p:spTree>
      <p:nvGrpSpPr>
        <p:cNvPr id="1" name=""/>
        <p:cNvGrpSpPr/>
        <p:nvPr/>
      </p:nvGrpSpPr>
      <p:grpSpPr>
        <a:xfrm>
          <a:off x="0" y="0"/>
          <a:ext cx="0" cy="0"/>
          <a:chOff x="0" y="0"/>
          <a:chExt cx="0" cy="0"/>
        </a:xfrm>
      </p:grpSpPr>
    </p:spTree>
  </p:cSld>
  <p:clrMapOvr>
    <a:masterClrMapping/>
  </p:clrMapOvr>
  <p:transition spd="slow" advTm="3000">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四项目录">
    <p:spTree>
      <p:nvGrpSpPr>
        <p:cNvPr id="1" name=""/>
        <p:cNvGrpSpPr/>
        <p:nvPr/>
      </p:nvGrpSpPr>
      <p:grpSpPr>
        <a:xfrm>
          <a:off x="0" y="0"/>
          <a:ext cx="0" cy="0"/>
          <a:chOff x="0" y="0"/>
          <a:chExt cx="0" cy="0"/>
        </a:xfrm>
      </p:grpSpPr>
    </p:spTree>
  </p:cSld>
  <p:clrMapOvr>
    <a:masterClrMapping/>
  </p:clrMapOvr>
  <p:transition spd="slow" advTm="3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Rectangle 4"/>
          <p:cNvSpPr>
            <a:spLocks noGrp="1" noChangeArrowheads="1"/>
          </p:cNvSpPr>
          <p:nvPr>
            <p:ph type="sldNum" sz="quarter" idx="10"/>
          </p:nvPr>
        </p:nvSpPr>
        <p:spPr/>
        <p:txBody>
          <a:bodyPr/>
          <a:lstStyle>
            <a:lvl1pPr>
              <a:defRPr/>
            </a:lvl1pPr>
          </a:lstStyle>
          <a:p>
            <a:fld id="{2F951567-1F36-4C84-8A4C-53CAEA5A313C}" type="slidenum">
              <a:rPr lang="zh-CN" altLang="en-US"/>
            </a:fld>
            <a:endParaRPr lang="en-US"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476375"/>
            <a:ext cx="3944938"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398963" y="1476375"/>
            <a:ext cx="394652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Rectangle 4"/>
          <p:cNvSpPr>
            <a:spLocks noGrp="1" noChangeArrowheads="1"/>
          </p:cNvSpPr>
          <p:nvPr>
            <p:ph type="sldNum" sz="quarter" idx="10"/>
          </p:nvPr>
        </p:nvSpPr>
        <p:spPr/>
        <p:txBody>
          <a:bodyPr/>
          <a:lstStyle>
            <a:lvl1pPr>
              <a:defRPr/>
            </a:lvl1pPr>
          </a:lstStyle>
          <a:p>
            <a:fld id="{66673921-21A7-476B-8FBD-D675C47166AD}" type="slidenum">
              <a:rPr lang="zh-CN" altLang="en-US"/>
            </a:fld>
            <a:endParaRPr lang="en-US"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Rectangle 4"/>
          <p:cNvSpPr>
            <a:spLocks noGrp="1" noChangeArrowheads="1"/>
          </p:cNvSpPr>
          <p:nvPr>
            <p:ph type="sldNum" sz="quarter" idx="10"/>
          </p:nvPr>
        </p:nvSpPr>
        <p:spPr/>
        <p:txBody>
          <a:bodyPr/>
          <a:lstStyle>
            <a:lvl1pPr>
              <a:defRPr/>
            </a:lvl1pPr>
          </a:lstStyle>
          <a:p>
            <a:fld id="{0A6C3FA8-BAB2-42BE-A1CF-2CBD086E8B96}" type="slidenum">
              <a:rPr lang="zh-CN" altLang="en-US"/>
            </a:fld>
            <a:endParaRPr lang="en-US" altLang="zh-C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sldNum" sz="quarter" idx="10"/>
          </p:nvPr>
        </p:nvSpPr>
        <p:spPr/>
        <p:txBody>
          <a:bodyPr/>
          <a:lstStyle>
            <a:lvl1pPr>
              <a:defRPr/>
            </a:lvl1pPr>
          </a:lstStyle>
          <a:p>
            <a:fld id="{F43A0A13-012D-488A-9C45-4690B1422B9C}" type="slidenum">
              <a:rPr lang="zh-CN" altLang="en-US"/>
            </a:fld>
            <a:endParaRPr lang="en-US" alt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p:txBody>
          <a:bodyPr/>
          <a:lstStyle>
            <a:lvl1pPr>
              <a:defRPr/>
            </a:lvl1pPr>
          </a:lstStyle>
          <a:p>
            <a:fld id="{261DDDC6-598D-4D51-B8CC-8458B1B86737}" type="slidenum">
              <a:rPr lang="zh-CN" altLang="en-US"/>
            </a:fld>
            <a:endParaRPr lang="en-US" altLang="zh-C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sldNum" sz="quarter" idx="10"/>
          </p:nvPr>
        </p:nvSpPr>
        <p:spPr/>
        <p:txBody>
          <a:bodyPr/>
          <a:lstStyle>
            <a:lvl1pPr>
              <a:defRPr/>
            </a:lvl1pPr>
          </a:lstStyle>
          <a:p>
            <a:fld id="{F42E42FF-2495-4233-A230-651B4419FAD5}" type="slidenum">
              <a:rPr lang="zh-CN" altLang="en-US"/>
            </a:fld>
            <a:endParaRPr lang="en-US" alt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Rectangle 4"/>
          <p:cNvSpPr>
            <a:spLocks noGrp="1" noChangeArrowheads="1"/>
          </p:cNvSpPr>
          <p:nvPr>
            <p:ph type="sldNum" sz="quarter" idx="10"/>
          </p:nvPr>
        </p:nvSpPr>
        <p:spPr/>
        <p:txBody>
          <a:bodyPr/>
          <a:lstStyle>
            <a:lvl1pPr>
              <a:defRPr/>
            </a:lvl1pPr>
          </a:lstStyle>
          <a:p>
            <a:fld id="{E5B09570-452B-4C9F-AF8A-822CD3EFE6E2}" type="slidenum">
              <a:rPr lang="zh-CN" altLang="en-US"/>
            </a:fld>
            <a:endParaRPr lang="en-US" altLang="zh-CN"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image" Target="../media/image4.png"/><Relationship Id="rId24" Type="http://schemas.microsoft.com/office/2007/relationships/hdphoto" Target="../media/image3.wdp"/><Relationship Id="rId23" Type="http://schemas.openxmlformats.org/officeDocument/2006/relationships/image" Target="../media/image2.png"/><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301625" y="1476375"/>
            <a:ext cx="8043863"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lstStyle/>
          <a:p>
            <a:pPr lvl="0"/>
            <a:r>
              <a:rPr lang="en-US" altLang="zh-CN" smtClean="0"/>
              <a:t>Click to edit Master text styles</a:t>
            </a:r>
            <a:endParaRPr lang="en-US" altLang="zh-CN" smtClean="0"/>
          </a:p>
          <a:p>
            <a:pPr lvl="1"/>
            <a:r>
              <a:rPr lang="en-US" altLang="zh-CN" smtClean="0"/>
              <a:t>Second level</a:t>
            </a:r>
            <a:endParaRPr lang="en-US" altLang="zh-CN" smtClean="0"/>
          </a:p>
          <a:p>
            <a:pPr lvl="2"/>
            <a:r>
              <a:rPr lang="en-US" altLang="zh-CN" smtClean="0"/>
              <a:t>Third level</a:t>
            </a:r>
            <a:endParaRPr lang="en-US" altLang="zh-CN" smtClean="0"/>
          </a:p>
          <a:p>
            <a:pPr lvl="3"/>
            <a:r>
              <a:rPr lang="en-US" altLang="zh-CN" smtClean="0"/>
              <a:t>Fourth level</a:t>
            </a:r>
            <a:endParaRPr lang="en-US" altLang="zh-CN" smtClean="0"/>
          </a:p>
          <a:p>
            <a:pPr lvl="4"/>
            <a:r>
              <a:rPr lang="en-US" altLang="zh-CN" smtClean="0"/>
              <a:t>Fifth level</a:t>
            </a:r>
            <a:endParaRPr lang="en-US" altLang="zh-CN" smtClean="0"/>
          </a:p>
        </p:txBody>
      </p:sp>
      <p:sp>
        <p:nvSpPr>
          <p:cNvPr id="190468" name="Rectangle 4"/>
          <p:cNvSpPr>
            <a:spLocks noGrp="1" noChangeArrowheads="1"/>
          </p:cNvSpPr>
          <p:nvPr>
            <p:ph type="sldNum" sz="quarter" idx="4"/>
          </p:nvPr>
        </p:nvSpPr>
        <p:spPr bwMode="auto">
          <a:xfrm>
            <a:off x="7269163" y="6526213"/>
            <a:ext cx="1693862" cy="269875"/>
          </a:xfrm>
          <a:prstGeom prst="rect">
            <a:avLst/>
          </a:prstGeom>
          <a:noFill/>
          <a:ln w="12700">
            <a:noFill/>
            <a:miter lim="800000"/>
          </a:ln>
          <a:effectLst/>
        </p:spPr>
        <p:txBody>
          <a:bodyPr vert="horz" wrap="square" lIns="90488" tIns="44450" rIns="90488" bIns="44450" numCol="1" anchor="b" anchorCtr="0" compatLnSpc="1"/>
          <a:lstStyle>
            <a:lvl1pPr algn="r" eaLnBrk="0" hangingPunct="0">
              <a:lnSpc>
                <a:spcPct val="80000"/>
              </a:lnSpc>
              <a:defRPr sz="1000">
                <a:latin typeface="Arial" panose="020B0604020202020204" pitchFamily="34" charset="0"/>
              </a:defRPr>
            </a:lvl1pPr>
          </a:lstStyle>
          <a:p>
            <a:fld id="{5737A412-6ECA-4BE8-A2F8-42855F4AD63C}" type="slidenum">
              <a:rPr lang="zh-CN" altLang="en-US"/>
            </a:fld>
            <a:endParaRPr lang="en-US" altLang="zh-CN" dirty="0"/>
          </a:p>
        </p:txBody>
      </p:sp>
      <p:sp>
        <p:nvSpPr>
          <p:cNvPr id="1028" name="Rectangle 5"/>
          <p:cNvSpPr>
            <a:spLocks noGrp="1" noChangeArrowheads="1"/>
          </p:cNvSpPr>
          <p:nvPr>
            <p:ph type="title"/>
          </p:nvPr>
        </p:nvSpPr>
        <p:spPr bwMode="auto">
          <a:xfrm>
            <a:off x="0" y="1919288"/>
            <a:ext cx="6303963"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8" tIns="44450" rIns="90488" bIns="44450" numCol="1" anchor="b" anchorCtr="0" compatLnSpc="1"/>
          <a:lstStyle/>
          <a:p>
            <a:pPr lvl="0"/>
            <a:r>
              <a:rPr lang="en-US" altLang="zh-CN" smtClean="0"/>
              <a:t>Click to edit Master title style</a:t>
            </a:r>
            <a:endParaRPr lang="en-US" altLang="zh-CN" smtClean="0"/>
          </a:p>
        </p:txBody>
      </p:sp>
      <p:pic>
        <p:nvPicPr>
          <p:cNvPr id="5" name="图片 4"/>
          <p:cNvPicPr>
            <a:picLocks noChangeAspect="1"/>
          </p:cNvPicPr>
          <p:nvPr userDrawn="1"/>
        </p:nvPicPr>
        <p:blipFill rotWithShape="1">
          <a:blip r:embed="rId23" cstate="screen">
            <a:duotone>
              <a:schemeClr val="accent3">
                <a:shade val="45000"/>
                <a:satMod val="135000"/>
              </a:schemeClr>
              <a:prstClr val="white"/>
            </a:duotone>
            <a:extLst>
              <a:ext uri="{BEBA8EAE-BF5A-486C-A8C5-ECC9F3942E4B}">
                <a14:imgProps xmlns:a14="http://schemas.microsoft.com/office/drawing/2010/main">
                  <a14:imgLayer r:embed="rId24">
                    <a14:imgEffect>
                      <a14:artisticTexturizer/>
                    </a14:imgEffect>
                    <a14:imgEffect>
                      <a14:saturation sat="33000"/>
                    </a14:imgEffect>
                  </a14:imgLayer>
                </a14:imgProps>
              </a:ext>
            </a:extLst>
          </a:blip>
          <a:srcRect b="13360"/>
          <a:stretch>
            <a:fillRect/>
          </a:stretch>
        </p:blipFill>
        <p:spPr>
          <a:xfrm>
            <a:off x="0" y="0"/>
            <a:ext cx="9144000" cy="1092200"/>
          </a:xfrm>
          <a:prstGeom prst="rect">
            <a:avLst/>
          </a:prstGeom>
        </p:spPr>
      </p:pic>
      <p:pic>
        <p:nvPicPr>
          <p:cNvPr id="4" name="图片 3"/>
          <p:cNvPicPr>
            <a:picLocks noChangeAspect="1"/>
          </p:cNvPicPr>
          <p:nvPr userDrawn="1"/>
        </p:nvPicPr>
        <p:blipFill>
          <a:blip r:embed="rId25"/>
          <a:stretch>
            <a:fillRect/>
          </a:stretch>
        </p:blipFill>
        <p:spPr>
          <a:xfrm>
            <a:off x="7215429" y="252533"/>
            <a:ext cx="1928571" cy="642857"/>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hdr="0" ftr="0" dt="0"/>
  <p:txStyles>
    <p:titleStyle>
      <a:lvl1pPr algn="l" rtl="0" eaLnBrk="0" fontAlgn="base" hangingPunct="0">
        <a:spcBef>
          <a:spcPct val="0"/>
        </a:spcBef>
        <a:spcAft>
          <a:spcPct val="0"/>
        </a:spcAft>
        <a:defRPr sz="4400" b="1">
          <a:solidFill>
            <a:schemeClr val="bg1"/>
          </a:solidFill>
          <a:latin typeface="+mj-lt"/>
          <a:ea typeface="+mj-ea"/>
          <a:cs typeface="+mj-cs"/>
        </a:defRPr>
      </a:lvl1pPr>
      <a:lvl2pPr algn="l" rtl="0" eaLnBrk="0" fontAlgn="base" hangingPunct="0">
        <a:spcBef>
          <a:spcPct val="0"/>
        </a:spcBef>
        <a:spcAft>
          <a:spcPct val="0"/>
        </a:spcAft>
        <a:defRPr sz="4400" b="1">
          <a:solidFill>
            <a:schemeClr val="bg1"/>
          </a:solidFill>
          <a:latin typeface="Arial" panose="020B0604020202020204" pitchFamily="34" charset="0"/>
        </a:defRPr>
      </a:lvl2pPr>
      <a:lvl3pPr algn="l" rtl="0" eaLnBrk="0" fontAlgn="base" hangingPunct="0">
        <a:spcBef>
          <a:spcPct val="0"/>
        </a:spcBef>
        <a:spcAft>
          <a:spcPct val="0"/>
        </a:spcAft>
        <a:defRPr sz="4400" b="1">
          <a:solidFill>
            <a:schemeClr val="bg1"/>
          </a:solidFill>
          <a:latin typeface="Arial" panose="020B0604020202020204" pitchFamily="34" charset="0"/>
        </a:defRPr>
      </a:lvl3pPr>
      <a:lvl4pPr algn="l" rtl="0" eaLnBrk="0" fontAlgn="base" hangingPunct="0">
        <a:spcBef>
          <a:spcPct val="0"/>
        </a:spcBef>
        <a:spcAft>
          <a:spcPct val="0"/>
        </a:spcAft>
        <a:defRPr sz="4400" b="1">
          <a:solidFill>
            <a:schemeClr val="bg1"/>
          </a:solidFill>
          <a:latin typeface="Arial" panose="020B0604020202020204" pitchFamily="34" charset="0"/>
        </a:defRPr>
      </a:lvl4pPr>
      <a:lvl5pPr algn="l" rtl="0" eaLnBrk="0" fontAlgn="base" hangingPunct="0">
        <a:spcBef>
          <a:spcPct val="0"/>
        </a:spcBef>
        <a:spcAft>
          <a:spcPct val="0"/>
        </a:spcAft>
        <a:defRPr sz="4400" b="1">
          <a:solidFill>
            <a:schemeClr val="bg1"/>
          </a:solidFill>
          <a:latin typeface="Arial" panose="020B0604020202020204" pitchFamily="34" charset="0"/>
        </a:defRPr>
      </a:lvl5pPr>
      <a:lvl6pPr marL="457200" algn="l" rtl="0" eaLnBrk="0" fontAlgn="base" hangingPunct="0">
        <a:spcBef>
          <a:spcPct val="0"/>
        </a:spcBef>
        <a:spcAft>
          <a:spcPct val="0"/>
        </a:spcAft>
        <a:defRPr b="1">
          <a:solidFill>
            <a:schemeClr val="bg1"/>
          </a:solidFill>
          <a:latin typeface="Arial" panose="020B0604020202020204" pitchFamily="34" charset="0"/>
        </a:defRPr>
      </a:lvl6pPr>
      <a:lvl7pPr marL="914400" algn="l" rtl="0" eaLnBrk="0" fontAlgn="base" hangingPunct="0">
        <a:spcBef>
          <a:spcPct val="0"/>
        </a:spcBef>
        <a:spcAft>
          <a:spcPct val="0"/>
        </a:spcAft>
        <a:defRPr b="1">
          <a:solidFill>
            <a:schemeClr val="bg1"/>
          </a:solidFill>
          <a:latin typeface="Arial" panose="020B0604020202020204" pitchFamily="34" charset="0"/>
        </a:defRPr>
      </a:lvl7pPr>
      <a:lvl8pPr marL="1371600" algn="l" rtl="0" eaLnBrk="0" fontAlgn="base" hangingPunct="0">
        <a:spcBef>
          <a:spcPct val="0"/>
        </a:spcBef>
        <a:spcAft>
          <a:spcPct val="0"/>
        </a:spcAft>
        <a:defRPr b="1">
          <a:solidFill>
            <a:schemeClr val="bg1"/>
          </a:solidFill>
          <a:latin typeface="Arial" panose="020B0604020202020204" pitchFamily="34" charset="0"/>
        </a:defRPr>
      </a:lvl8pPr>
      <a:lvl9pPr marL="1828800" algn="l" rtl="0" eaLnBrk="0" fontAlgn="base" hangingPunct="0">
        <a:spcBef>
          <a:spcPct val="0"/>
        </a:spcBef>
        <a:spcAft>
          <a:spcPct val="0"/>
        </a:spcAft>
        <a:defRPr b="1">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1"/>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600">
          <a:solidFill>
            <a:schemeClr val="tx1"/>
          </a:solidFill>
          <a:latin typeface="+mn-lt"/>
        </a:defRPr>
      </a:lvl2pPr>
      <a:lvl3pPr marL="1143000" indent="-228600" algn="l" rtl="0" eaLnBrk="0" fontAlgn="base" hangingPunct="0">
        <a:spcBef>
          <a:spcPct val="20000"/>
        </a:spcBef>
        <a:spcAft>
          <a:spcPct val="0"/>
        </a:spcAft>
        <a:buClr>
          <a:schemeClr val="tx1"/>
        </a:buClr>
        <a:buChar char="•"/>
        <a:defRPr sz="22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9" Type="http://schemas.openxmlformats.org/officeDocument/2006/relationships/tags" Target="../tags/tag20.xml"/><Relationship Id="rId8" Type="http://schemas.openxmlformats.org/officeDocument/2006/relationships/tags" Target="../tags/tag19.xml"/><Relationship Id="rId7" Type="http://schemas.openxmlformats.org/officeDocument/2006/relationships/tags" Target="../tags/tag18.xml"/><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5" Type="http://schemas.openxmlformats.org/officeDocument/2006/relationships/notesSlide" Target="../notesSlides/notesSlide6.xml"/><Relationship Id="rId14" Type="http://schemas.openxmlformats.org/officeDocument/2006/relationships/slideLayout" Target="../slideLayouts/slideLayout7.xml"/><Relationship Id="rId13" Type="http://schemas.openxmlformats.org/officeDocument/2006/relationships/tags" Target="../tags/tag24.xml"/><Relationship Id="rId12" Type="http://schemas.openxmlformats.org/officeDocument/2006/relationships/tags" Target="../tags/tag23.xml"/><Relationship Id="rId11" Type="http://schemas.openxmlformats.org/officeDocument/2006/relationships/tags" Target="../tags/tag22.xml"/><Relationship Id="rId10" Type="http://schemas.openxmlformats.org/officeDocument/2006/relationships/tags" Target="../tags/tag21.xml"/><Relationship Id="rId1" Type="http://schemas.openxmlformats.org/officeDocument/2006/relationships/slide" Target="slide3.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6.xml"/><Relationship Id="rId2" Type="http://schemas.openxmlformats.org/officeDocument/2006/relationships/tags" Target="../tags/tag25.xml"/><Relationship Id="rId1" Type="http://schemas.openxmlformats.org/officeDocument/2006/relationships/image" Target="../media/image5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image" Target="../media/image58.jpeg"/></Relationships>
</file>

<file path=ppt/slides/_rels/slide14.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3" Type="http://schemas.openxmlformats.org/officeDocument/2006/relationships/slideLayout" Target="../slideLayouts/slideLayout3.xml"/><Relationship Id="rId52" Type="http://schemas.openxmlformats.org/officeDocument/2006/relationships/image" Target="../media/image65.jpeg"/><Relationship Id="rId51" Type="http://schemas.openxmlformats.org/officeDocument/2006/relationships/image" Target="../media/image64.jpeg"/><Relationship Id="rId50" Type="http://schemas.openxmlformats.org/officeDocument/2006/relationships/image" Target="../media/image63.png"/><Relationship Id="rId5" Type="http://schemas.openxmlformats.org/officeDocument/2006/relationships/tags" Target="../tags/tag30.xml"/><Relationship Id="rId49" Type="http://schemas.openxmlformats.org/officeDocument/2006/relationships/tags" Target="../tags/tag72.xml"/><Relationship Id="rId48" Type="http://schemas.openxmlformats.org/officeDocument/2006/relationships/tags" Target="../tags/tag71.xml"/><Relationship Id="rId47" Type="http://schemas.openxmlformats.org/officeDocument/2006/relationships/tags" Target="../tags/tag70.xml"/><Relationship Id="rId46" Type="http://schemas.openxmlformats.org/officeDocument/2006/relationships/tags" Target="../tags/tag69.xml"/><Relationship Id="rId45" Type="http://schemas.openxmlformats.org/officeDocument/2006/relationships/image" Target="../media/image62.png"/><Relationship Id="rId44" Type="http://schemas.openxmlformats.org/officeDocument/2006/relationships/tags" Target="../tags/tag68.xml"/><Relationship Id="rId43" Type="http://schemas.openxmlformats.org/officeDocument/2006/relationships/image" Target="../media/image61.png"/><Relationship Id="rId42" Type="http://schemas.openxmlformats.org/officeDocument/2006/relationships/tags" Target="../tags/tag67.xml"/><Relationship Id="rId41" Type="http://schemas.openxmlformats.org/officeDocument/2006/relationships/tags" Target="../tags/tag66.xml"/><Relationship Id="rId40" Type="http://schemas.openxmlformats.org/officeDocument/2006/relationships/tags" Target="../tags/tag65.xml"/><Relationship Id="rId4" Type="http://schemas.openxmlformats.org/officeDocument/2006/relationships/tags" Target="../tags/tag29.xml"/><Relationship Id="rId39" Type="http://schemas.openxmlformats.org/officeDocument/2006/relationships/tags" Target="../tags/tag64.xml"/><Relationship Id="rId38" Type="http://schemas.openxmlformats.org/officeDocument/2006/relationships/tags" Target="../tags/tag63.xml"/><Relationship Id="rId37" Type="http://schemas.openxmlformats.org/officeDocument/2006/relationships/tags" Target="../tags/tag62.xml"/><Relationship Id="rId36" Type="http://schemas.openxmlformats.org/officeDocument/2006/relationships/tags" Target="../tags/tag61.xml"/><Relationship Id="rId35" Type="http://schemas.openxmlformats.org/officeDocument/2006/relationships/tags" Target="../tags/tag60.xml"/><Relationship Id="rId34" Type="http://schemas.openxmlformats.org/officeDocument/2006/relationships/tags" Target="../tags/tag59.xml"/><Relationship Id="rId33" Type="http://schemas.openxmlformats.org/officeDocument/2006/relationships/tags" Target="../tags/tag58.xml"/><Relationship Id="rId32" Type="http://schemas.openxmlformats.org/officeDocument/2006/relationships/tags" Target="../tags/tag57.xml"/><Relationship Id="rId31" Type="http://schemas.openxmlformats.org/officeDocument/2006/relationships/tags" Target="../tags/tag56.xml"/><Relationship Id="rId30" Type="http://schemas.openxmlformats.org/officeDocument/2006/relationships/tags" Target="../tags/tag55.xml"/><Relationship Id="rId3" Type="http://schemas.openxmlformats.org/officeDocument/2006/relationships/tags" Target="../tags/tag28.xml"/><Relationship Id="rId29" Type="http://schemas.openxmlformats.org/officeDocument/2006/relationships/tags" Target="../tags/tag54.xml"/><Relationship Id="rId28" Type="http://schemas.openxmlformats.org/officeDocument/2006/relationships/tags" Target="../tags/tag53.xml"/><Relationship Id="rId27" Type="http://schemas.openxmlformats.org/officeDocument/2006/relationships/tags" Target="../tags/tag52.xml"/><Relationship Id="rId26" Type="http://schemas.openxmlformats.org/officeDocument/2006/relationships/tags" Target="../tags/tag51.xml"/><Relationship Id="rId25" Type="http://schemas.openxmlformats.org/officeDocument/2006/relationships/tags" Target="../tags/tag50.xml"/><Relationship Id="rId24" Type="http://schemas.openxmlformats.org/officeDocument/2006/relationships/tags" Target="../tags/tag49.xml"/><Relationship Id="rId23" Type="http://schemas.openxmlformats.org/officeDocument/2006/relationships/tags" Target="../tags/tag48.xml"/><Relationship Id="rId22" Type="http://schemas.openxmlformats.org/officeDocument/2006/relationships/tags" Target="../tags/tag47.xml"/><Relationship Id="rId21" Type="http://schemas.openxmlformats.org/officeDocument/2006/relationships/tags" Target="../tags/tag46.xml"/><Relationship Id="rId20" Type="http://schemas.openxmlformats.org/officeDocument/2006/relationships/tags" Target="../tags/tag45.xml"/><Relationship Id="rId2" Type="http://schemas.openxmlformats.org/officeDocument/2006/relationships/tags" Target="../tags/tag27.xml"/><Relationship Id="rId19" Type="http://schemas.openxmlformats.org/officeDocument/2006/relationships/tags" Target="../tags/tag44.xml"/><Relationship Id="rId18" Type="http://schemas.openxmlformats.org/officeDocument/2006/relationships/tags" Target="../tags/tag43.xml"/><Relationship Id="rId17" Type="http://schemas.openxmlformats.org/officeDocument/2006/relationships/tags" Target="../tags/tag42.xml"/><Relationship Id="rId16" Type="http://schemas.openxmlformats.org/officeDocument/2006/relationships/tags" Target="../tags/tag41.xml"/><Relationship Id="rId15" Type="http://schemas.openxmlformats.org/officeDocument/2006/relationships/tags" Target="../tags/tag40.xml"/><Relationship Id="rId14" Type="http://schemas.openxmlformats.org/officeDocument/2006/relationships/tags" Target="../tags/tag39.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tags" Target="../tags/tag26.xml"/></Relationships>
</file>

<file path=ppt/slides/_rels/slide15.xml.rels><?xml version="1.0" encoding="UTF-8" standalone="yes"?>
<Relationships xmlns="http://schemas.openxmlformats.org/package/2006/relationships"><Relationship Id="rId9" Type="http://schemas.openxmlformats.org/officeDocument/2006/relationships/tags" Target="../tags/tag79.xml"/><Relationship Id="rId8" Type="http://schemas.openxmlformats.org/officeDocument/2006/relationships/tags" Target="../tags/tag78.xml"/><Relationship Id="rId7" Type="http://schemas.openxmlformats.org/officeDocument/2006/relationships/tags" Target="../tags/tag77.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slide" Target="slide4.xml"/><Relationship Id="rId2" Type="http://schemas.openxmlformats.org/officeDocument/2006/relationships/tags" Target="../tags/tag73.xml"/><Relationship Id="rId16" Type="http://schemas.openxmlformats.org/officeDocument/2006/relationships/notesSlide" Target="../notesSlides/notesSlide8.xml"/><Relationship Id="rId15" Type="http://schemas.openxmlformats.org/officeDocument/2006/relationships/slideLayout" Target="../slideLayouts/slideLayout7.xml"/><Relationship Id="rId14" Type="http://schemas.openxmlformats.org/officeDocument/2006/relationships/tags" Target="../tags/tag84.xml"/><Relationship Id="rId13" Type="http://schemas.openxmlformats.org/officeDocument/2006/relationships/tags" Target="../tags/tag83.xml"/><Relationship Id="rId12" Type="http://schemas.openxmlformats.org/officeDocument/2006/relationships/tags" Target="../tags/tag82.xml"/><Relationship Id="rId11" Type="http://schemas.openxmlformats.org/officeDocument/2006/relationships/tags" Target="../tags/tag81.xml"/><Relationship Id="rId10" Type="http://schemas.openxmlformats.org/officeDocument/2006/relationships/tags" Target="../tags/tag80.xml"/><Relationship Id="rId1" Type="http://schemas.openxmlformats.org/officeDocument/2006/relationships/slide" Target="slid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9" Type="http://schemas.openxmlformats.org/officeDocument/2006/relationships/tags" Target="../tags/tag90.xml"/><Relationship Id="rId8" Type="http://schemas.openxmlformats.org/officeDocument/2006/relationships/tags" Target="../tags/tag89.xml"/><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slide" Target="slide5.xml"/><Relationship Id="rId4" Type="http://schemas.openxmlformats.org/officeDocument/2006/relationships/tags" Target="../tags/tag86.xml"/><Relationship Id="rId3" Type="http://schemas.openxmlformats.org/officeDocument/2006/relationships/slide" Target="slide4.xml"/><Relationship Id="rId2" Type="http://schemas.openxmlformats.org/officeDocument/2006/relationships/tags" Target="../tags/tag85.xml"/><Relationship Id="rId17" Type="http://schemas.openxmlformats.org/officeDocument/2006/relationships/notesSlide" Target="../notesSlides/notesSlide9.xml"/><Relationship Id="rId16" Type="http://schemas.openxmlformats.org/officeDocument/2006/relationships/slideLayout" Target="../slideLayouts/slideLayout7.xml"/><Relationship Id="rId15" Type="http://schemas.openxmlformats.org/officeDocument/2006/relationships/tags" Target="../tags/tag96.xml"/><Relationship Id="rId14" Type="http://schemas.openxmlformats.org/officeDocument/2006/relationships/tags" Target="../tags/tag95.xml"/><Relationship Id="rId13" Type="http://schemas.openxmlformats.org/officeDocument/2006/relationships/tags" Target="../tags/tag94.xml"/><Relationship Id="rId12" Type="http://schemas.openxmlformats.org/officeDocument/2006/relationships/tags" Target="../tags/tag93.xml"/><Relationship Id="rId11" Type="http://schemas.openxmlformats.org/officeDocument/2006/relationships/tags" Target="../tags/tag92.xml"/><Relationship Id="rId10" Type="http://schemas.openxmlformats.org/officeDocument/2006/relationships/tags" Target="../tags/tag91.xml"/><Relationship Id="rId1" Type="http://schemas.openxmlformats.org/officeDocument/2006/relationships/slide" Target="slide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9" Type="http://schemas.openxmlformats.org/officeDocument/2006/relationships/image" Target="../media/image74.png"/><Relationship Id="rId8" Type="http://schemas.openxmlformats.org/officeDocument/2006/relationships/image" Target="../media/image73.png"/><Relationship Id="rId7" Type="http://schemas.openxmlformats.org/officeDocument/2006/relationships/image" Target="../media/image72.png"/><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 Id="rId3" Type="http://schemas.openxmlformats.org/officeDocument/2006/relationships/image" Target="../media/image68.png"/><Relationship Id="rId2" Type="http://schemas.openxmlformats.org/officeDocument/2006/relationships/image" Target="../media/image67.png"/><Relationship Id="rId16" Type="http://schemas.openxmlformats.org/officeDocument/2006/relationships/notesSlide" Target="../notesSlides/notesSlide11.xml"/><Relationship Id="rId15" Type="http://schemas.openxmlformats.org/officeDocument/2006/relationships/slideLayout" Target="../slideLayouts/slideLayout19.xml"/><Relationship Id="rId14" Type="http://schemas.openxmlformats.org/officeDocument/2006/relationships/image" Target="../media/image79.png"/><Relationship Id="rId13" Type="http://schemas.openxmlformats.org/officeDocument/2006/relationships/image" Target="../media/image78.png"/><Relationship Id="rId12" Type="http://schemas.openxmlformats.org/officeDocument/2006/relationships/image" Target="../media/image77.png"/><Relationship Id="rId11" Type="http://schemas.openxmlformats.org/officeDocument/2006/relationships/image" Target="../media/image76.png"/><Relationship Id="rId10" Type="http://schemas.openxmlformats.org/officeDocument/2006/relationships/image" Target="../media/image75.png"/><Relationship Id="rId1" Type="http://schemas.openxmlformats.org/officeDocument/2006/relationships/image" Target="../media/image66.png"/></Relationships>
</file>

<file path=ppt/slides/_rels/slide2.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slide" Target="slide6.xml"/><Relationship Id="rId6" Type="http://schemas.openxmlformats.org/officeDocument/2006/relationships/tags" Target="../tags/tag3.xml"/><Relationship Id="rId5" Type="http://schemas.openxmlformats.org/officeDocument/2006/relationships/slide" Target="slide5.xml"/><Relationship Id="rId4" Type="http://schemas.openxmlformats.org/officeDocument/2006/relationships/tags" Target="../tags/tag2.xml"/><Relationship Id="rId3" Type="http://schemas.openxmlformats.org/officeDocument/2006/relationships/slide" Target="slide4.xml"/><Relationship Id="rId2" Type="http://schemas.openxmlformats.org/officeDocument/2006/relationships/tags" Target="../tags/tag1.xml"/><Relationship Id="rId18" Type="http://schemas.openxmlformats.org/officeDocument/2006/relationships/notesSlide" Target="../notesSlides/notesSlide1.xml"/><Relationship Id="rId17" Type="http://schemas.openxmlformats.org/officeDocument/2006/relationships/slideLayout" Target="../slideLayouts/slideLayout7.xml"/><Relationship Id="rId16" Type="http://schemas.openxmlformats.org/officeDocument/2006/relationships/tags" Target="../tags/tag12.xml"/><Relationship Id="rId15" Type="http://schemas.openxmlformats.org/officeDocument/2006/relationships/tags" Target="../tags/tag1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slide" Target="slide3.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9.xml"/><Relationship Id="rId3" Type="http://schemas.openxmlformats.org/officeDocument/2006/relationships/hyperlink" Target="mailto:zhuqing@markor.com.cn" TargetMode="External"/><Relationship Id="rId2" Type="http://schemas.openxmlformats.org/officeDocument/2006/relationships/image" Target="../media/image80.jpeg"/><Relationship Id="rId1" Type="http://schemas.openxmlformats.org/officeDocument/2006/relationships/tags" Target="../tags/tag9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2.xml"/><Relationship Id="rId2" Type="http://schemas.openxmlformats.org/officeDocument/2006/relationships/image" Target="../media/image82.png"/><Relationship Id="rId1" Type="http://schemas.openxmlformats.org/officeDocument/2006/relationships/image" Target="../media/image8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9" Type="http://schemas.openxmlformats.org/officeDocument/2006/relationships/image" Target="../media/image15.png"/><Relationship Id="rId8" Type="http://schemas.openxmlformats.org/officeDocument/2006/relationships/image" Target="../media/image14.jpeg"/><Relationship Id="rId7" Type="http://schemas.openxmlformats.org/officeDocument/2006/relationships/image" Target="../media/image13.png"/><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6" Type="http://schemas.openxmlformats.org/officeDocument/2006/relationships/slideLayout" Target="../slideLayouts/slideLayout16.xml"/><Relationship Id="rId25" Type="http://schemas.microsoft.com/office/2007/relationships/hdphoto" Target="../media/image31.wdp"/><Relationship Id="rId24" Type="http://schemas.openxmlformats.org/officeDocument/2006/relationships/image" Target="../media/image30.png"/><Relationship Id="rId23" Type="http://schemas.openxmlformats.org/officeDocument/2006/relationships/image" Target="../media/image29.jpeg"/><Relationship Id="rId22" Type="http://schemas.openxmlformats.org/officeDocument/2006/relationships/image" Target="../media/image28.jpeg"/><Relationship Id="rId21" Type="http://schemas.openxmlformats.org/officeDocument/2006/relationships/image" Target="../media/image27.jpeg"/><Relationship Id="rId20" Type="http://schemas.openxmlformats.org/officeDocument/2006/relationships/image" Target="../media/image26.jpeg"/><Relationship Id="rId2" Type="http://schemas.openxmlformats.org/officeDocument/2006/relationships/image" Target="../media/image8.png"/><Relationship Id="rId19" Type="http://schemas.openxmlformats.org/officeDocument/2006/relationships/image" Target="../media/image25.jpeg"/><Relationship Id="rId18" Type="http://schemas.openxmlformats.org/officeDocument/2006/relationships/image" Target="../media/image24.jpeg"/><Relationship Id="rId17" Type="http://schemas.openxmlformats.org/officeDocument/2006/relationships/image" Target="../media/image23.jpeg"/><Relationship Id="rId16" Type="http://schemas.openxmlformats.org/officeDocument/2006/relationships/image" Target="../media/image22.jpeg"/><Relationship Id="rId15" Type="http://schemas.openxmlformats.org/officeDocument/2006/relationships/image" Target="../media/image21.jpeg"/><Relationship Id="rId14" Type="http://schemas.openxmlformats.org/officeDocument/2006/relationships/image" Target="../media/image20.jpeg"/><Relationship Id="rId13" Type="http://schemas.openxmlformats.org/officeDocument/2006/relationships/image" Target="../media/image19.jpeg"/><Relationship Id="rId12" Type="http://schemas.openxmlformats.org/officeDocument/2006/relationships/image" Target="../media/image18.jpeg"/><Relationship Id="rId11" Type="http://schemas.openxmlformats.org/officeDocument/2006/relationships/image" Target="../media/image17.png"/><Relationship Id="rId10" Type="http://schemas.openxmlformats.org/officeDocument/2006/relationships/image" Target="../media/image16.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39.jpe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jpe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9.xml"/><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image" Target="../media/image40.jpe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9.xml"/><Relationship Id="rId6" Type="http://schemas.openxmlformats.org/officeDocument/2006/relationships/image" Target="../media/image48.jpeg"/><Relationship Id="rId5" Type="http://schemas.openxmlformats.org/officeDocument/2006/relationships/image" Target="../media/image47.png"/><Relationship Id="rId4" Type="http://schemas.openxmlformats.org/officeDocument/2006/relationships/image" Target="../media/image46.png"/><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image" Target="../media/image43.jpeg"/></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image" Target="../media/image56.jpeg"/><Relationship Id="rId7" Type="http://schemas.openxmlformats.org/officeDocument/2006/relationships/image" Target="../media/image55.jpeg"/><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 Id="rId3" Type="http://schemas.openxmlformats.org/officeDocument/2006/relationships/image" Target="../media/image51.jpeg"/><Relationship Id="rId2" Type="http://schemas.openxmlformats.org/officeDocument/2006/relationships/image" Target="../media/image50.jpeg"/><Relationship Id="rId10" Type="http://schemas.openxmlformats.org/officeDocument/2006/relationships/notesSlide" Target="../notesSlides/notesSlide5.xml"/><Relationship Id="rId1" Type="http://schemas.openxmlformats.org/officeDocument/2006/relationships/image" Target="../media/image4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0121厂前区办公楼全景"/>
          <p:cNvPicPr>
            <a:picLocks noChangeAspect="1" noChangeArrowheads="1"/>
          </p:cNvPicPr>
          <p:nvPr/>
        </p:nvPicPr>
        <p:blipFill rotWithShape="1">
          <a:blip r:embed="rId1" cstate="screen"/>
          <a:srcRect/>
          <a:stretch>
            <a:fillRect/>
          </a:stretch>
        </p:blipFill>
        <p:spPr bwMode="auto">
          <a:xfrm>
            <a:off x="-82722" y="1820636"/>
            <a:ext cx="9285668" cy="2780059"/>
          </a:xfrm>
          <a:prstGeom prst="rect">
            <a:avLst/>
          </a:prstGeom>
          <a:ln>
            <a:noFill/>
          </a:ln>
          <a:effectLst>
            <a:softEdge rad="112500"/>
          </a:effectLst>
        </p:spPr>
      </p:pic>
      <p:sp>
        <p:nvSpPr>
          <p:cNvPr id="10" name="矩形 9"/>
          <p:cNvSpPr/>
          <p:nvPr/>
        </p:nvSpPr>
        <p:spPr>
          <a:xfrm>
            <a:off x="1615870" y="4991477"/>
            <a:ext cx="5888485" cy="579646"/>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algn="ctr">
              <a:lnSpc>
                <a:spcPts val="1900"/>
              </a:lnSpc>
            </a:pPr>
            <a:r>
              <a:rPr lang="zh-CN" altLang="en-US" sz="2400" b="1" cap="none" spc="300" dirty="0" smtClean="0">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新疆美克化工股份有限公司</a:t>
            </a:r>
            <a:endParaRPr lang="en-US" altLang="zh-CN" sz="2400" b="1" spc="300" dirty="0">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lnSpc>
                <a:spcPts val="1900"/>
              </a:lnSpc>
            </a:pPr>
            <a:r>
              <a:rPr lang="en-US" altLang="zh-CN" sz="1200" b="1" cap="none" dirty="0" smtClean="0">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XINJIANG MARKOR CHEMICAL INDUSTRIAL CO.,LTD.</a:t>
            </a:r>
            <a:endParaRPr lang="zh-CN" altLang="en-US" sz="1200" b="1" cap="none" dirty="0">
              <a:solidFill>
                <a:srgbClr val="00206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MH_Entry_1">
            <a:hlinkClick r:id="rId1" action="ppaction://hlinksldjump"/>
          </p:cNvPr>
          <p:cNvSpPr>
            <a:spLocks noChangeArrowheads="1"/>
          </p:cNvSpPr>
          <p:nvPr>
            <p:custDataLst>
              <p:tags r:id="rId2"/>
            </p:custDataLst>
          </p:nvPr>
        </p:nvSpPr>
        <p:spPr bwMode="auto">
          <a:xfrm>
            <a:off x="5232893" y="2250210"/>
            <a:ext cx="3215690" cy="61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p>
            <a:pPr>
              <a:lnSpc>
                <a:spcPct val="120000"/>
              </a:lnSpc>
              <a:buFont typeface="Arial" panose="020B0604020202020204" pitchFamily="34" charset="0"/>
              <a:buNone/>
            </a:pPr>
            <a:r>
              <a:rPr lang="zh-CN" altLang="en-US" sz="1600">
                <a:solidFill>
                  <a:srgbClr val="B2B2B2"/>
                </a:solidFill>
                <a:latin typeface="+mn-ea"/>
                <a:ea typeface="+mn-ea"/>
              </a:rPr>
              <a:t>企业概况</a:t>
            </a:r>
            <a:endParaRPr lang="zh-CN" altLang="en-US" sz="1600">
              <a:solidFill>
                <a:srgbClr val="B2B2B2"/>
              </a:solidFill>
              <a:latin typeface="+mn-ea"/>
              <a:ea typeface="+mn-ea"/>
            </a:endParaRPr>
          </a:p>
        </p:txBody>
      </p:sp>
      <p:sp>
        <p:nvSpPr>
          <p:cNvPr id="5127" name="MH_Entry_2"/>
          <p:cNvSpPr>
            <a:spLocks noChangeArrowheads="1"/>
          </p:cNvSpPr>
          <p:nvPr>
            <p:custDataLst>
              <p:tags r:id="rId3"/>
            </p:custDataLst>
          </p:nvPr>
        </p:nvSpPr>
        <p:spPr bwMode="auto">
          <a:xfrm>
            <a:off x="1004890" y="3005221"/>
            <a:ext cx="3227664" cy="61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p>
            <a:pPr algn="r">
              <a:lnSpc>
                <a:spcPct val="120000"/>
              </a:lnSpc>
              <a:buFont typeface="Arial" panose="020B0604020202020204" pitchFamily="34" charset="0"/>
              <a:buNone/>
            </a:pPr>
            <a:r>
              <a:rPr lang="zh-CN" altLang="en-US" b="1" dirty="0">
                <a:latin typeface="微软雅黑" panose="020B0503020204020204" pitchFamily="34" charset="-122"/>
                <a:ea typeface="微软雅黑" panose="020B0503020204020204" pitchFamily="34" charset="-122"/>
              </a:rPr>
              <a:t>晋升发展</a:t>
            </a:r>
            <a:endParaRPr lang="zh-CN" altLang="en-US" b="1" dirty="0">
              <a:latin typeface="微软雅黑" panose="020B0503020204020204" pitchFamily="34" charset="-122"/>
              <a:ea typeface="微软雅黑" panose="020B0503020204020204" pitchFamily="34" charset="-122"/>
            </a:endParaRPr>
          </a:p>
        </p:txBody>
      </p:sp>
      <p:sp>
        <p:nvSpPr>
          <p:cNvPr id="5128" name="MH_Entry_3"/>
          <p:cNvSpPr>
            <a:spLocks noChangeArrowheads="1"/>
          </p:cNvSpPr>
          <p:nvPr>
            <p:custDataLst>
              <p:tags r:id="rId4"/>
            </p:custDataLst>
          </p:nvPr>
        </p:nvSpPr>
        <p:spPr bwMode="auto">
          <a:xfrm>
            <a:off x="4908337" y="3760232"/>
            <a:ext cx="3215690" cy="61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nSpc>
                <a:spcPct val="120000"/>
              </a:lnSpc>
              <a:buFont typeface="Arial" panose="020B0604020202020204" pitchFamily="34" charset="0"/>
              <a:buNone/>
            </a:pPr>
            <a:r>
              <a:rPr lang="zh-CN" altLang="en-US" sz="1600">
                <a:solidFill>
                  <a:srgbClr val="B2B2B2"/>
                </a:solidFill>
                <a:latin typeface="+mn-ea"/>
                <a:ea typeface="+mn-ea"/>
              </a:rPr>
              <a:t>招聘岗位</a:t>
            </a:r>
            <a:endParaRPr lang="zh-CN" altLang="en-US" sz="1600">
              <a:solidFill>
                <a:srgbClr val="B2B2B2"/>
              </a:solidFill>
              <a:latin typeface="+mn-ea"/>
              <a:ea typeface="+mn-ea"/>
            </a:endParaRPr>
          </a:p>
        </p:txBody>
      </p:sp>
      <p:sp>
        <p:nvSpPr>
          <p:cNvPr id="5129" name="MH_Entry_4"/>
          <p:cNvSpPr>
            <a:spLocks noChangeArrowheads="1"/>
          </p:cNvSpPr>
          <p:nvPr>
            <p:custDataLst>
              <p:tags r:id="rId5"/>
            </p:custDataLst>
          </p:nvPr>
        </p:nvSpPr>
        <p:spPr bwMode="auto">
          <a:xfrm>
            <a:off x="681829" y="4516862"/>
            <a:ext cx="3227664" cy="61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r">
              <a:lnSpc>
                <a:spcPct val="120000"/>
              </a:lnSpc>
              <a:buFont typeface="Arial" panose="020B0604020202020204" pitchFamily="34" charset="0"/>
              <a:buNone/>
            </a:pPr>
            <a:r>
              <a:rPr lang="zh-CN" altLang="en-US" sz="1600">
                <a:solidFill>
                  <a:srgbClr val="B2B2B2"/>
                </a:solidFill>
                <a:latin typeface="+mn-ea"/>
                <a:ea typeface="+mn-ea"/>
              </a:rPr>
              <a:t>薪酬福利</a:t>
            </a:r>
            <a:endParaRPr lang="zh-CN" altLang="en-US" sz="1600">
              <a:solidFill>
                <a:srgbClr val="B2B2B2"/>
              </a:solidFill>
              <a:latin typeface="+mn-ea"/>
              <a:ea typeface="+mn-ea"/>
            </a:endParaRPr>
          </a:p>
        </p:txBody>
      </p:sp>
      <p:sp>
        <p:nvSpPr>
          <p:cNvPr id="54" name="MH_Number_1">
            <a:hlinkClick r:id="rId1" action="ppaction://hlinksldjump"/>
          </p:cNvPr>
          <p:cNvSpPr/>
          <p:nvPr>
            <p:custDataLst>
              <p:tags r:id="rId6"/>
            </p:custDataLst>
          </p:nvPr>
        </p:nvSpPr>
        <p:spPr>
          <a:xfrm rot="413314">
            <a:off x="4639573" y="2366022"/>
            <a:ext cx="391698" cy="423954"/>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2"/>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1</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5" name="MH_Number_2"/>
          <p:cNvSpPr/>
          <p:nvPr>
            <p:custDataLst>
              <p:tags r:id="rId7"/>
            </p:custDataLst>
          </p:nvPr>
        </p:nvSpPr>
        <p:spPr>
          <a:xfrm rot="413314">
            <a:off x="4473237" y="3123685"/>
            <a:ext cx="391699" cy="423953"/>
          </a:xfrm>
          <a:custGeom>
            <a:avLst/>
            <a:gdLst>
              <a:gd name="connsiteX0" fmla="*/ 45161 w 370245"/>
              <a:gd name="connsiteY0" fmla="*/ 39273 h 400731"/>
              <a:gd name="connsiteX1" fmla="*/ 370245 w 370245"/>
              <a:gd name="connsiteY1" fmla="*/ 0 h 400731"/>
              <a:gd name="connsiteX2" fmla="*/ 325083 w 370245"/>
              <a:gd name="connsiteY2" fmla="*/ 361458 h 400731"/>
              <a:gd name="connsiteX3" fmla="*/ 0 w 370245"/>
              <a:gd name="connsiteY3" fmla="*/ 400731 h 400731"/>
            </a:gdLst>
            <a:ahLst/>
            <a:cxnLst>
              <a:cxn ang="0">
                <a:pos x="connsiteX0" y="connsiteY0"/>
              </a:cxn>
              <a:cxn ang="0">
                <a:pos x="connsiteX1" y="connsiteY1"/>
              </a:cxn>
              <a:cxn ang="0">
                <a:pos x="connsiteX2" y="connsiteY2"/>
              </a:cxn>
              <a:cxn ang="0">
                <a:pos x="connsiteX3" y="connsiteY3"/>
              </a:cxn>
            </a:cxnLst>
            <a:rect l="l" t="t" r="r" b="b"/>
            <a:pathLst>
              <a:path w="370245" h="400731">
                <a:moveTo>
                  <a:pt x="45161" y="39273"/>
                </a:moveTo>
                <a:lnTo>
                  <a:pt x="370245" y="0"/>
                </a:lnTo>
                <a:lnTo>
                  <a:pt x="325083" y="361458"/>
                </a:lnTo>
                <a:lnTo>
                  <a:pt x="0" y="400731"/>
                </a:lnTo>
                <a:close/>
              </a:path>
            </a:pathLst>
          </a:custGeom>
          <a:solidFill>
            <a:schemeClr val="accent1"/>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2</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6" name="MH_Number_3"/>
          <p:cNvSpPr/>
          <p:nvPr>
            <p:custDataLst>
              <p:tags r:id="rId8"/>
            </p:custDataLst>
          </p:nvPr>
        </p:nvSpPr>
        <p:spPr>
          <a:xfrm rot="413314">
            <a:off x="4306901" y="3881346"/>
            <a:ext cx="391698" cy="423954"/>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2"/>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3</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7" name="MH_Number_4"/>
          <p:cNvSpPr/>
          <p:nvPr>
            <p:custDataLst>
              <p:tags r:id="rId9"/>
            </p:custDataLst>
          </p:nvPr>
        </p:nvSpPr>
        <p:spPr>
          <a:xfrm rot="413314">
            <a:off x="4140473" y="4639009"/>
            <a:ext cx="391878" cy="422467"/>
          </a:xfrm>
          <a:custGeom>
            <a:avLst/>
            <a:gdLst>
              <a:gd name="connsiteX0" fmla="*/ 45331 w 370414"/>
              <a:gd name="connsiteY0" fmla="*/ 39273 h 399327"/>
              <a:gd name="connsiteX1" fmla="*/ 370414 w 370414"/>
              <a:gd name="connsiteY1" fmla="*/ 0 h 399327"/>
              <a:gd name="connsiteX2" fmla="*/ 325084 w 370414"/>
              <a:gd name="connsiteY2" fmla="*/ 360054 h 399327"/>
              <a:gd name="connsiteX3" fmla="*/ 0 w 370414"/>
              <a:gd name="connsiteY3" fmla="*/ 399327 h 399327"/>
            </a:gdLst>
            <a:ahLst/>
            <a:cxnLst>
              <a:cxn ang="0">
                <a:pos x="connsiteX0" y="connsiteY0"/>
              </a:cxn>
              <a:cxn ang="0">
                <a:pos x="connsiteX1" y="connsiteY1"/>
              </a:cxn>
              <a:cxn ang="0">
                <a:pos x="connsiteX2" y="connsiteY2"/>
              </a:cxn>
              <a:cxn ang="0">
                <a:pos x="connsiteX3" y="connsiteY3"/>
              </a:cxn>
            </a:cxnLst>
            <a:rect l="l" t="t" r="r" b="b"/>
            <a:pathLst>
              <a:path w="370414" h="399327">
                <a:moveTo>
                  <a:pt x="45331" y="39273"/>
                </a:moveTo>
                <a:lnTo>
                  <a:pt x="370414" y="0"/>
                </a:lnTo>
                <a:lnTo>
                  <a:pt x="325084" y="360054"/>
                </a:lnTo>
                <a:lnTo>
                  <a:pt x="0" y="399327"/>
                </a:lnTo>
                <a:close/>
              </a:path>
            </a:pathLst>
          </a:custGeom>
          <a:solidFill>
            <a:schemeClr val="accent2"/>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4</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7" name="MH_Others_1"/>
          <p:cNvSpPr txBox="1"/>
          <p:nvPr>
            <p:custDataLst>
              <p:tags r:id="rId10"/>
            </p:custDataLst>
          </p:nvPr>
        </p:nvSpPr>
        <p:spPr>
          <a:xfrm>
            <a:off x="260722" y="1453751"/>
            <a:ext cx="1125063" cy="1148592"/>
          </a:xfrm>
          <a:prstGeom prst="rect">
            <a:avLst/>
          </a:prstGeom>
          <a:noFill/>
        </p:spPr>
        <p:txBody>
          <a:bodyPr anchor="ctr"/>
          <a:lstStyle/>
          <a:p>
            <a:pPr eaLnBrk="1" fontAlgn="auto" hangingPunct="1">
              <a:spcBef>
                <a:spcPts val="0"/>
              </a:spcBef>
              <a:spcAft>
                <a:spcPts val="0"/>
              </a:spcAft>
              <a:defRPr/>
            </a:pPr>
            <a:r>
              <a:rPr lang="en-US" altLang="zh-CN" sz="13800" spc="4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C</a:t>
            </a:r>
            <a:endParaRPr lang="zh-CN" altLang="en-US" sz="6600" spc="400" dirty="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18" name="MH_Others_2"/>
          <p:cNvSpPr txBox="1">
            <a:spLocks noChangeArrowheads="1"/>
          </p:cNvSpPr>
          <p:nvPr>
            <p:custDataLst>
              <p:tags r:id="rId11"/>
            </p:custDataLst>
          </p:nvPr>
        </p:nvSpPr>
        <p:spPr bwMode="auto">
          <a:xfrm>
            <a:off x="636256" y="1531467"/>
            <a:ext cx="673131" cy="107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spc="-300" smtClean="0">
                <a:solidFill>
                  <a:schemeClr val="accent2"/>
                </a:solidFill>
                <a:latin typeface="华文细黑" panose="02010600040101010101" pitchFamily="2" charset="-122"/>
                <a:ea typeface="华文细黑" panose="02010600040101010101" pitchFamily="2" charset="-122"/>
              </a:rPr>
              <a:t>目</a:t>
            </a:r>
            <a:endParaRPr lang="en-US" altLang="zh-CN" sz="2400" b="1" spc="-300" smtClean="0">
              <a:solidFill>
                <a:schemeClr val="accent2"/>
              </a:solidFill>
              <a:latin typeface="华文细黑" panose="02010600040101010101" pitchFamily="2" charset="-122"/>
              <a:ea typeface="华文细黑" panose="02010600040101010101" pitchFamily="2" charset="-122"/>
            </a:endParaRPr>
          </a:p>
          <a:p>
            <a:pPr algn="ctr" eaLnBrk="1" hangingPunct="1"/>
            <a:r>
              <a:rPr lang="zh-CN" altLang="en-US" sz="2400" b="1" spc="-300" smtClean="0">
                <a:solidFill>
                  <a:schemeClr val="accent2"/>
                </a:solidFill>
                <a:latin typeface="华文细黑" panose="02010600040101010101" pitchFamily="2" charset="-122"/>
                <a:ea typeface="华文细黑" panose="02010600040101010101" pitchFamily="2" charset="-122"/>
              </a:rPr>
              <a:t>录</a:t>
            </a:r>
            <a:endParaRPr lang="zh-CN" altLang="en-US" sz="2400" b="1" spc="-300">
              <a:solidFill>
                <a:schemeClr val="accent2"/>
              </a:solidFill>
              <a:latin typeface="华文细黑" panose="02010600040101010101" pitchFamily="2" charset="-122"/>
              <a:ea typeface="华文细黑" panose="02010600040101010101" pitchFamily="2" charset="-122"/>
            </a:endParaRPr>
          </a:p>
        </p:txBody>
      </p:sp>
      <p:sp>
        <p:nvSpPr>
          <p:cNvPr id="19" name="MH_Others_3"/>
          <p:cNvSpPr/>
          <p:nvPr>
            <p:custDataLst>
              <p:tags r:id="rId12"/>
            </p:custDataLst>
          </p:nvPr>
        </p:nvSpPr>
        <p:spPr>
          <a:xfrm>
            <a:off x="1344615" y="1880543"/>
            <a:ext cx="2189424" cy="536294"/>
          </a:xfrm>
          <a:prstGeom prst="rect">
            <a:avLst/>
          </a:prstGeom>
        </p:spPr>
        <p:txBody>
          <a:bodyPr wrap="none" lIns="0" tIns="0" rIns="0" bIns="0" anchor="ctr" anchorCtr="0">
            <a:noAutofit/>
          </a:bodyPr>
          <a:lstStyle/>
          <a:p>
            <a:r>
              <a:rPr lang="en-US" altLang="zh-CN" sz="2800" spc="3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O</a:t>
            </a:r>
            <a:r>
              <a:rPr lang="en-US" altLang="zh-CN" sz="2800" spc="30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N</a:t>
            </a:r>
            <a:r>
              <a:rPr lang="en-US" altLang="zh-CN" sz="2800" spc="3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T</a:t>
            </a:r>
            <a:r>
              <a:rPr lang="en-US" altLang="zh-CN" sz="2800" spc="30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E</a:t>
            </a:r>
            <a:r>
              <a:rPr lang="en-US" altLang="zh-CN" sz="2800" spc="3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N</a:t>
            </a:r>
            <a:r>
              <a:rPr lang="en-US" altLang="zh-CN" sz="2800" spc="30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T</a:t>
            </a:r>
            <a:r>
              <a:rPr lang="en-US" altLang="zh-CN" sz="2800" spc="3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S</a:t>
            </a:r>
            <a:endParaRPr lang="zh-CN" altLang="en-US" sz="2000" spc="300">
              <a:solidFill>
                <a:schemeClr val="accent1"/>
              </a:solidFill>
            </a:endParaRPr>
          </a:p>
        </p:txBody>
      </p:sp>
    </p:spTree>
    <p:custDataLst>
      <p:tags r:id="rId13"/>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342690" y="2635642"/>
            <a:ext cx="8115961" cy="2044272"/>
            <a:chOff x="456318" y="2309588"/>
            <a:chExt cx="10821282" cy="2725697"/>
          </a:xfrm>
        </p:grpSpPr>
        <p:grpSp>
          <p:nvGrpSpPr>
            <p:cNvPr id="35" name="组合 34"/>
            <p:cNvGrpSpPr/>
            <p:nvPr/>
          </p:nvGrpSpPr>
          <p:grpSpPr>
            <a:xfrm>
              <a:off x="456318" y="2309588"/>
              <a:ext cx="10821282" cy="2697240"/>
              <a:chOff x="382428" y="2106810"/>
              <a:chExt cx="10045427" cy="2697240"/>
            </a:xfrm>
          </p:grpSpPr>
          <p:grpSp>
            <p:nvGrpSpPr>
              <p:cNvPr id="4" name="组合 3"/>
              <p:cNvGrpSpPr/>
              <p:nvPr/>
            </p:nvGrpSpPr>
            <p:grpSpPr>
              <a:xfrm>
                <a:off x="556735" y="2179506"/>
                <a:ext cx="4655032" cy="2296817"/>
                <a:chOff x="434376" y="2987063"/>
                <a:chExt cx="5791393" cy="2857502"/>
              </a:xfrm>
            </p:grpSpPr>
            <p:grpSp>
              <p:nvGrpSpPr>
                <p:cNvPr id="9" name="组合 30"/>
                <p:cNvGrpSpPr/>
                <p:nvPr/>
              </p:nvGrpSpPr>
              <p:grpSpPr bwMode="auto">
                <a:xfrm>
                  <a:off x="434376" y="3394522"/>
                  <a:ext cx="5572253" cy="2450043"/>
                  <a:chOff x="1281460" y="1941237"/>
                  <a:chExt cx="5571615" cy="2449296"/>
                </a:xfrm>
              </p:grpSpPr>
              <p:sp>
                <p:nvSpPr>
                  <p:cNvPr id="11" name="文本框 10"/>
                  <p:cNvSpPr txBox="1"/>
                  <p:nvPr/>
                </p:nvSpPr>
                <p:spPr>
                  <a:xfrm>
                    <a:off x="2735734" y="1941237"/>
                    <a:ext cx="2630785" cy="689026"/>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wrap="square">
                    <a:spAutoFit/>
                  </a:bodyPr>
                  <a:lstStyle/>
                  <a:p>
                    <a:pPr algn="ctr">
                      <a:defRPr/>
                    </a:pPr>
                    <a:r>
                      <a:rPr lang="zh-CN" altLang="en-US" sz="1000" b="1" dirty="0">
                        <a:solidFill>
                          <a:schemeClr val="tx1"/>
                        </a:solidFill>
                        <a:latin typeface="微软雅黑" panose="020B0503020204020204" pitchFamily="34" charset="-122"/>
                        <a:ea typeface="微软雅黑" panose="020B0503020204020204" pitchFamily="34" charset="-122"/>
                      </a:rPr>
                      <a:t>高级专业经理</a:t>
                    </a:r>
                    <a:r>
                      <a:rPr lang="en-US" altLang="zh-CN" sz="1000" b="1" dirty="0">
                        <a:solidFill>
                          <a:schemeClr val="tx1"/>
                        </a:solidFill>
                        <a:latin typeface="微软雅黑" panose="020B0503020204020204" pitchFamily="34" charset="-122"/>
                        <a:ea typeface="微软雅黑" panose="020B0503020204020204" pitchFamily="34" charset="-122"/>
                      </a:rPr>
                      <a:t>/</a:t>
                    </a:r>
                    <a:r>
                      <a:rPr lang="zh-CN" altLang="en-US" sz="1000" b="1" dirty="0">
                        <a:solidFill>
                          <a:schemeClr val="tx1"/>
                        </a:solidFill>
                        <a:latin typeface="微软雅黑" panose="020B0503020204020204" pitchFamily="34" charset="-122"/>
                        <a:ea typeface="微软雅黑" panose="020B0503020204020204" pitchFamily="34" charset="-122"/>
                      </a:rPr>
                      <a:t>正</a:t>
                    </a:r>
                    <a:r>
                      <a:rPr lang="zh-CN" altLang="en-US" sz="1000" b="1" dirty="0" smtClean="0">
                        <a:solidFill>
                          <a:schemeClr val="tx1"/>
                        </a:solidFill>
                        <a:latin typeface="微软雅黑" panose="020B0503020204020204" pitchFamily="34" charset="-122"/>
                        <a:ea typeface="微软雅黑" panose="020B0503020204020204" pitchFamily="34" charset="-122"/>
                      </a:rPr>
                      <a:t>高级工程师</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2834723" y="2383035"/>
                    <a:ext cx="2456891" cy="421072"/>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wrap="square">
                    <a:spAutoFit/>
                  </a:bodyPr>
                  <a:lstStyle/>
                  <a:p>
                    <a:pPr algn="ctr">
                      <a:defRPr/>
                    </a:pPr>
                    <a:r>
                      <a:rPr lang="zh-CN" altLang="en-US" sz="1000" b="1" dirty="0" smtClean="0">
                        <a:solidFill>
                          <a:schemeClr val="tx1"/>
                        </a:solidFill>
                        <a:latin typeface="微软雅黑" panose="020B0503020204020204" pitchFamily="34" charset="-122"/>
                        <a:ea typeface="微软雅黑" panose="020B0503020204020204" pitchFamily="34" charset="-122"/>
                      </a:rPr>
                      <a:t>专业经理</a:t>
                    </a:r>
                    <a:r>
                      <a:rPr lang="en-US" altLang="zh-CN" sz="1000" b="1" dirty="0" smtClean="0">
                        <a:solidFill>
                          <a:schemeClr val="tx1"/>
                        </a:solidFill>
                        <a:latin typeface="微软雅黑" panose="020B0503020204020204" pitchFamily="34" charset="-122"/>
                        <a:ea typeface="微软雅黑" panose="020B0503020204020204" pitchFamily="34" charset="-122"/>
                      </a:rPr>
                      <a:t>/</a:t>
                    </a:r>
                    <a:r>
                      <a:rPr lang="zh-CN" altLang="en-US" sz="1000" b="1" dirty="0" smtClean="0">
                        <a:solidFill>
                          <a:schemeClr val="tx1"/>
                        </a:solidFill>
                        <a:latin typeface="微软雅黑" panose="020B0503020204020204" pitchFamily="34" charset="-122"/>
                        <a:ea typeface="微软雅黑" panose="020B0503020204020204" pitchFamily="34" charset="-122"/>
                      </a:rPr>
                      <a:t>高级工程师</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848774" y="2777231"/>
                    <a:ext cx="2456891" cy="421072"/>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wrap="square">
                    <a:spAutoFit/>
                  </a:bodyPr>
                  <a:lstStyle/>
                  <a:p>
                    <a:pPr algn="ctr">
                      <a:defRPr/>
                    </a:pPr>
                    <a:r>
                      <a:rPr lang="zh-CN" altLang="en-US" sz="1000" b="1" dirty="0" smtClean="0">
                        <a:solidFill>
                          <a:schemeClr val="tx1"/>
                        </a:solidFill>
                        <a:latin typeface="微软雅黑" panose="020B0503020204020204" pitchFamily="34" charset="-122"/>
                        <a:ea typeface="微软雅黑" panose="020B0503020204020204" pitchFamily="34" charset="-122"/>
                      </a:rPr>
                      <a:t>高级专员</a:t>
                    </a:r>
                    <a:r>
                      <a:rPr lang="en-US" altLang="zh-CN" sz="1000" b="1" dirty="0" smtClean="0">
                        <a:solidFill>
                          <a:schemeClr val="tx1"/>
                        </a:solidFill>
                        <a:latin typeface="微软雅黑" panose="020B0503020204020204" pitchFamily="34" charset="-122"/>
                        <a:ea typeface="微软雅黑" panose="020B0503020204020204" pitchFamily="34" charset="-122"/>
                      </a:rPr>
                      <a:t>/</a:t>
                    </a:r>
                    <a:r>
                      <a:rPr lang="zh-CN" altLang="en-US" sz="1000" b="1" dirty="0" smtClean="0">
                        <a:solidFill>
                          <a:schemeClr val="tx1"/>
                        </a:solidFill>
                        <a:latin typeface="微软雅黑" panose="020B0503020204020204" pitchFamily="34" charset="-122"/>
                        <a:ea typeface="微软雅黑" panose="020B0503020204020204" pitchFamily="34" charset="-122"/>
                      </a:rPr>
                      <a:t>中级工程师</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2841137" y="3171427"/>
                    <a:ext cx="2456891" cy="421072"/>
                  </a:xfrm>
                  <a:prstGeom prst="rect">
                    <a:avLst/>
                  </a:prstGeom>
                  <a:solidFill>
                    <a:srgbClr val="00B0F0"/>
                  </a:solidFill>
                </p:spPr>
                <p:style>
                  <a:lnRef idx="0">
                    <a:schemeClr val="accent2"/>
                  </a:lnRef>
                  <a:fillRef idx="3">
                    <a:schemeClr val="accent2"/>
                  </a:fillRef>
                  <a:effectRef idx="3">
                    <a:schemeClr val="accent2"/>
                  </a:effectRef>
                  <a:fontRef idx="minor">
                    <a:schemeClr val="lt1"/>
                  </a:fontRef>
                </p:style>
                <p:txBody>
                  <a:bodyPr wrap="square">
                    <a:spAutoFit/>
                  </a:bodyPr>
                  <a:lstStyle/>
                  <a:p>
                    <a:pPr algn="ctr">
                      <a:defRPr/>
                    </a:pPr>
                    <a:r>
                      <a:rPr lang="zh-CN" altLang="en-US" sz="1000" b="1" dirty="0" smtClean="0">
                        <a:solidFill>
                          <a:schemeClr val="tx1"/>
                        </a:solidFill>
                        <a:latin typeface="微软雅黑" panose="020B0503020204020204" pitchFamily="34" charset="-122"/>
                        <a:ea typeface="微软雅黑" panose="020B0503020204020204" pitchFamily="34" charset="-122"/>
                      </a:rPr>
                      <a:t>初级专员</a:t>
                    </a:r>
                    <a:r>
                      <a:rPr lang="en-US" altLang="zh-CN" sz="1000" b="1" dirty="0" smtClean="0">
                        <a:solidFill>
                          <a:schemeClr val="tx1"/>
                        </a:solidFill>
                        <a:latin typeface="微软雅黑" panose="020B0503020204020204" pitchFamily="34" charset="-122"/>
                        <a:ea typeface="微软雅黑" panose="020B0503020204020204" pitchFamily="34" charset="-122"/>
                      </a:rPr>
                      <a:t>/</a:t>
                    </a:r>
                    <a:r>
                      <a:rPr lang="zh-CN" altLang="en-US" sz="1000" b="1" dirty="0" smtClean="0">
                        <a:solidFill>
                          <a:schemeClr val="tx1"/>
                        </a:solidFill>
                        <a:latin typeface="微软雅黑" panose="020B0503020204020204" pitchFamily="34" charset="-122"/>
                        <a:ea typeface="微软雅黑" panose="020B0503020204020204" pitchFamily="34" charset="-122"/>
                      </a:rPr>
                      <a:t>初级工程师</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5632449" y="1941237"/>
                    <a:ext cx="1215133" cy="421072"/>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zh-CN" altLang="en-US" sz="1000" b="1" dirty="0">
                        <a:solidFill>
                          <a:schemeClr val="tx1"/>
                        </a:solidFill>
                        <a:latin typeface="微软雅黑" panose="020B0503020204020204" pitchFamily="34" charset="-122"/>
                        <a:ea typeface="微软雅黑" panose="020B0503020204020204" pitchFamily="34" charset="-122"/>
                      </a:rPr>
                      <a:t>资深</a:t>
                    </a:r>
                    <a:r>
                      <a:rPr lang="zh-CN" altLang="en-US" sz="1000" b="1" dirty="0" smtClean="0">
                        <a:solidFill>
                          <a:schemeClr val="tx1"/>
                        </a:solidFill>
                        <a:latin typeface="微软雅黑" panose="020B0503020204020204" pitchFamily="34" charset="-122"/>
                        <a:ea typeface="微软雅黑" panose="020B0503020204020204" pitchFamily="34" charset="-122"/>
                      </a:rPr>
                      <a:t>技师</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5632325" y="2335435"/>
                    <a:ext cx="1215135" cy="421072"/>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zh-CN" altLang="en-US" sz="1000" b="1" dirty="0">
                        <a:solidFill>
                          <a:schemeClr val="tx1"/>
                        </a:solidFill>
                        <a:latin typeface="微软雅黑" panose="020B0503020204020204" pitchFamily="34" charset="-122"/>
                        <a:ea typeface="微软雅黑" panose="020B0503020204020204" pitchFamily="34" charset="-122"/>
                      </a:rPr>
                      <a:t>高级</a:t>
                    </a:r>
                    <a:r>
                      <a:rPr lang="zh-CN" altLang="en-US" sz="1000" b="1" dirty="0" smtClean="0">
                        <a:solidFill>
                          <a:schemeClr val="tx1"/>
                        </a:solidFill>
                        <a:latin typeface="微软雅黑" panose="020B0503020204020204" pitchFamily="34" charset="-122"/>
                        <a:ea typeface="微软雅黑" panose="020B0503020204020204" pitchFamily="34" charset="-122"/>
                      </a:rPr>
                      <a:t>技师</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637386" y="2729631"/>
                    <a:ext cx="1215135" cy="421072"/>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zh-CN" altLang="en-US" sz="1000" b="1" dirty="0" smtClean="0">
                        <a:solidFill>
                          <a:schemeClr val="tx1"/>
                        </a:solidFill>
                        <a:latin typeface="微软雅黑" panose="020B0503020204020204" pitchFamily="34" charset="-122"/>
                        <a:ea typeface="微软雅黑" panose="020B0503020204020204" pitchFamily="34" charset="-122"/>
                      </a:rPr>
                      <a:t>技师</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5637942" y="3158851"/>
                    <a:ext cx="1215133" cy="421072"/>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zh-CN" altLang="en-US" sz="1000" b="1" dirty="0">
                        <a:solidFill>
                          <a:schemeClr val="tx1"/>
                        </a:solidFill>
                        <a:latin typeface="微软雅黑" panose="020B0503020204020204" pitchFamily="34" charset="-122"/>
                        <a:ea typeface="微软雅黑" panose="020B0503020204020204" pitchFamily="34" charset="-122"/>
                      </a:rPr>
                      <a:t>高级</a:t>
                    </a:r>
                    <a:r>
                      <a:rPr lang="zh-CN" altLang="en-US" sz="1000" b="1" dirty="0" smtClean="0">
                        <a:solidFill>
                          <a:schemeClr val="tx1"/>
                        </a:solidFill>
                        <a:latin typeface="微软雅黑" panose="020B0503020204020204" pitchFamily="34" charset="-122"/>
                        <a:ea typeface="微软雅黑" panose="020B0503020204020204" pitchFamily="34" charset="-122"/>
                      </a:rPr>
                      <a:t>工</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5633444" y="3575267"/>
                    <a:ext cx="1215135" cy="421072"/>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zh-CN" altLang="en-US" sz="1000" b="1" dirty="0">
                        <a:solidFill>
                          <a:schemeClr val="tx1"/>
                        </a:solidFill>
                        <a:latin typeface="微软雅黑" panose="020B0503020204020204" pitchFamily="34" charset="-122"/>
                        <a:ea typeface="微软雅黑" panose="020B0503020204020204" pitchFamily="34" charset="-122"/>
                      </a:rPr>
                      <a:t>中级</a:t>
                    </a:r>
                    <a:r>
                      <a:rPr lang="zh-CN" altLang="en-US" sz="1000" b="1" dirty="0" smtClean="0">
                        <a:solidFill>
                          <a:schemeClr val="tx1"/>
                        </a:solidFill>
                        <a:latin typeface="微软雅黑" panose="020B0503020204020204" pitchFamily="34" charset="-122"/>
                        <a:ea typeface="微软雅黑" panose="020B0503020204020204" pitchFamily="34" charset="-122"/>
                      </a:rPr>
                      <a:t>工</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5632325" y="3969461"/>
                    <a:ext cx="1215135" cy="421072"/>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zh-CN" altLang="en-US" sz="1000" b="1" dirty="0">
                        <a:solidFill>
                          <a:schemeClr val="tx1"/>
                        </a:solidFill>
                        <a:latin typeface="微软雅黑" panose="020B0503020204020204" pitchFamily="34" charset="-122"/>
                        <a:ea typeface="微软雅黑" panose="020B0503020204020204" pitchFamily="34" charset="-122"/>
                      </a:rPr>
                      <a:t>初级</a:t>
                    </a:r>
                    <a:r>
                      <a:rPr lang="zh-CN" altLang="en-US" sz="1000" b="1" dirty="0" smtClean="0">
                        <a:solidFill>
                          <a:schemeClr val="tx1"/>
                        </a:solidFill>
                        <a:latin typeface="微软雅黑" panose="020B0503020204020204" pitchFamily="34" charset="-122"/>
                        <a:ea typeface="微软雅黑" panose="020B0503020204020204" pitchFamily="34" charset="-122"/>
                      </a:rPr>
                      <a:t>工</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1281460" y="1988841"/>
                    <a:ext cx="1215135" cy="421072"/>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zh-CN" altLang="en-US" sz="1000" b="1" dirty="0" smtClean="0">
                        <a:solidFill>
                          <a:schemeClr val="tx1"/>
                        </a:solidFill>
                        <a:latin typeface="微软雅黑" panose="020B0503020204020204" pitchFamily="34" charset="-122"/>
                        <a:ea typeface="微软雅黑" panose="020B0503020204020204" pitchFamily="34" charset="-122"/>
                      </a:rPr>
                      <a:t>高层管理</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281586" y="2409527"/>
                    <a:ext cx="1215135" cy="408312"/>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zh-CN" altLang="en-US" sz="1000" b="1" dirty="0" smtClean="0">
                        <a:solidFill>
                          <a:schemeClr val="tx1"/>
                        </a:solidFill>
                        <a:latin typeface="微软雅黑" panose="020B0503020204020204" pitchFamily="34" charset="-122"/>
                        <a:ea typeface="微软雅黑" panose="020B0503020204020204" pitchFamily="34" charset="-122"/>
                      </a:rPr>
                      <a:t>中层管理</a:t>
                    </a:r>
                    <a:r>
                      <a:rPr lang="en-US" altLang="zh-CN" sz="1000" b="1" dirty="0" smtClean="0">
                        <a:solidFill>
                          <a:schemeClr val="tx1"/>
                        </a:solidFill>
                        <a:latin typeface="微软雅黑" panose="020B0503020204020204" pitchFamily="34" charset="-122"/>
                        <a:ea typeface="微软雅黑" panose="020B0503020204020204" pitchFamily="34" charset="-122"/>
                      </a:rPr>
                      <a:t>2</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281462" y="2803726"/>
                    <a:ext cx="1215135" cy="408312"/>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zh-CN" altLang="en-US" sz="1000" b="1" dirty="0" smtClean="0">
                        <a:solidFill>
                          <a:schemeClr val="tx1"/>
                        </a:solidFill>
                        <a:latin typeface="微软雅黑" panose="020B0503020204020204" pitchFamily="34" charset="-122"/>
                        <a:ea typeface="微软雅黑" panose="020B0503020204020204" pitchFamily="34" charset="-122"/>
                      </a:rPr>
                      <a:t>中层管理</a:t>
                    </a:r>
                    <a:r>
                      <a:rPr lang="en-US" altLang="zh-CN" sz="1000" b="1" dirty="0" smtClean="0">
                        <a:solidFill>
                          <a:schemeClr val="tx1"/>
                        </a:solidFill>
                        <a:latin typeface="微软雅黑" panose="020B0503020204020204" pitchFamily="34" charset="-122"/>
                        <a:ea typeface="微软雅黑" panose="020B0503020204020204" pitchFamily="34" charset="-122"/>
                      </a:rPr>
                      <a:t>1</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286524" y="3197920"/>
                    <a:ext cx="1215135" cy="408312"/>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zh-CN" altLang="en-US" sz="1000" b="1" dirty="0" smtClean="0">
                        <a:solidFill>
                          <a:schemeClr val="tx1"/>
                        </a:solidFill>
                        <a:latin typeface="微软雅黑" panose="020B0503020204020204" pitchFamily="34" charset="-122"/>
                        <a:ea typeface="微软雅黑" panose="020B0503020204020204" pitchFamily="34" charset="-122"/>
                      </a:rPr>
                      <a:t>基层管理</a:t>
                    </a:r>
                    <a:r>
                      <a:rPr lang="en-US" altLang="zh-CN" sz="1000" b="1" dirty="0" smtClean="0">
                        <a:solidFill>
                          <a:schemeClr val="tx1"/>
                        </a:solidFill>
                        <a:latin typeface="微软雅黑" panose="020B0503020204020204" pitchFamily="34" charset="-122"/>
                        <a:ea typeface="微软雅黑" panose="020B0503020204020204" pitchFamily="34" charset="-122"/>
                      </a:rPr>
                      <a:t>2</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287078" y="3627138"/>
                    <a:ext cx="1215135" cy="408312"/>
                  </a:xfrm>
                  <a:prstGeom prst="rect">
                    <a:avLst/>
                  </a:prstGeom>
                  <a:solidFill>
                    <a:schemeClr val="bg1">
                      <a:lumMod val="85000"/>
                    </a:schemeClr>
                  </a:solidFill>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zh-CN" altLang="en-US" sz="1000" b="1" dirty="0" smtClean="0">
                        <a:solidFill>
                          <a:schemeClr val="tx1"/>
                        </a:solidFill>
                        <a:latin typeface="微软雅黑" panose="020B0503020204020204" pitchFamily="34" charset="-122"/>
                        <a:ea typeface="微软雅黑" panose="020B0503020204020204" pitchFamily="34" charset="-122"/>
                      </a:rPr>
                      <a:t>基层管理</a:t>
                    </a:r>
                    <a:r>
                      <a:rPr lang="en-US" altLang="zh-CN" sz="1000" b="1" dirty="0" smtClean="0">
                        <a:solidFill>
                          <a:schemeClr val="tx1"/>
                        </a:solidFill>
                        <a:latin typeface="微软雅黑" panose="020B0503020204020204" pitchFamily="34" charset="-122"/>
                        <a:ea typeface="微软雅黑" panose="020B0503020204020204" pitchFamily="34" charset="-122"/>
                      </a:rPr>
                      <a:t>1</a:t>
                    </a:r>
                    <a:endParaRPr lang="zh-CN" altLang="en-US" sz="1000" b="1" dirty="0">
                      <a:solidFill>
                        <a:schemeClr val="tx1"/>
                      </a:solidFill>
                      <a:latin typeface="微软雅黑" panose="020B0503020204020204" pitchFamily="34" charset="-122"/>
                      <a:ea typeface="微软雅黑" panose="020B0503020204020204" pitchFamily="34" charset="-122"/>
                    </a:endParaRPr>
                  </a:p>
                </p:txBody>
              </p:sp>
            </p:grpSp>
            <p:sp>
              <p:nvSpPr>
                <p:cNvPr id="6" name="文本框 5"/>
                <p:cNvSpPr txBox="1"/>
                <p:nvPr/>
              </p:nvSpPr>
              <p:spPr>
                <a:xfrm>
                  <a:off x="617356" y="3057242"/>
                  <a:ext cx="1215274" cy="421201"/>
                </a:xfrm>
                <a:prstGeom prst="rect">
                  <a:avLst/>
                </a:prstGeom>
                <a:noFill/>
              </p:spPr>
              <p:txBody>
                <a:bodyPr wrap="square" rtlCol="0">
                  <a:spAutoFit/>
                </a:bodyPr>
                <a:lstStyle/>
                <a:p>
                  <a:r>
                    <a:rPr lang="zh-CN" altLang="en-US" sz="1000" b="1" dirty="0" smtClean="0">
                      <a:latin typeface="微软雅黑" panose="020B0503020204020204" pitchFamily="34" charset="-122"/>
                      <a:ea typeface="微软雅黑" panose="020B0503020204020204" pitchFamily="34" charset="-122"/>
                    </a:rPr>
                    <a:t>管理系列</a:t>
                  </a:r>
                  <a:endParaRPr lang="zh-CN" altLang="en-US" sz="1000" b="1" dirty="0">
                    <a:latin typeface="微软雅黑" panose="020B0503020204020204" pitchFamily="34" charset="-122"/>
                    <a:ea typeface="微软雅黑" panose="020B0503020204020204" pitchFamily="34" charset="-122"/>
                  </a:endParaRPr>
                </a:p>
              </p:txBody>
            </p:sp>
            <p:sp>
              <p:nvSpPr>
                <p:cNvPr id="7" name="文本框 6"/>
                <p:cNvSpPr txBox="1"/>
                <p:nvPr/>
              </p:nvSpPr>
              <p:spPr>
                <a:xfrm>
                  <a:off x="2232468" y="3031404"/>
                  <a:ext cx="1728350" cy="408436"/>
                </a:xfrm>
                <a:prstGeom prst="rect">
                  <a:avLst/>
                </a:prstGeom>
                <a:noFill/>
              </p:spPr>
              <p:txBody>
                <a:bodyPr wrap="square" rtlCol="0">
                  <a:spAutoFit/>
                </a:bodyPr>
                <a:lstStyle/>
                <a:p>
                  <a:r>
                    <a:rPr lang="zh-CN" altLang="en-US" sz="1000" b="1" dirty="0" smtClean="0">
                      <a:latin typeface="微软雅黑" panose="020B0503020204020204" pitchFamily="34" charset="-122"/>
                      <a:ea typeface="微软雅黑" panose="020B0503020204020204" pitchFamily="34" charset="-122"/>
                    </a:rPr>
                    <a:t>专业技术系列</a:t>
                  </a:r>
                  <a:endParaRPr lang="zh-CN" altLang="en-US" sz="10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4587257" y="2987063"/>
                  <a:ext cx="1638512" cy="408436"/>
                </a:xfrm>
                <a:prstGeom prst="rect">
                  <a:avLst/>
                </a:prstGeom>
                <a:noFill/>
              </p:spPr>
              <p:txBody>
                <a:bodyPr wrap="square" rtlCol="0">
                  <a:spAutoFit/>
                </a:bodyPr>
                <a:lstStyle/>
                <a:p>
                  <a:r>
                    <a:rPr lang="zh-CN" altLang="en-US" sz="1000" b="1" dirty="0" smtClean="0">
                      <a:latin typeface="微软雅黑" panose="020B0503020204020204" pitchFamily="34" charset="-122"/>
                      <a:ea typeface="微软雅黑" panose="020B0503020204020204" pitchFamily="34" charset="-122"/>
                    </a:rPr>
                    <a:t>操作技能系列</a:t>
                  </a:r>
                  <a:endParaRPr lang="zh-CN" altLang="en-US" sz="1000" b="1" dirty="0">
                    <a:latin typeface="微软雅黑" panose="020B0503020204020204" pitchFamily="34" charset="-122"/>
                    <a:ea typeface="微软雅黑" panose="020B0503020204020204" pitchFamily="34" charset="-122"/>
                  </a:endParaRPr>
                </a:p>
              </p:txBody>
            </p:sp>
          </p:grpSp>
          <p:sp>
            <p:nvSpPr>
              <p:cNvPr id="3" name="矩形 2"/>
              <p:cNvSpPr/>
              <p:nvPr/>
            </p:nvSpPr>
            <p:spPr>
              <a:xfrm>
                <a:off x="382428" y="2106810"/>
                <a:ext cx="4775200" cy="2697240"/>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zh-CN" altLang="en-US" sz="200"/>
              </a:p>
            </p:txBody>
          </p:sp>
          <p:sp>
            <p:nvSpPr>
              <p:cNvPr id="29" name="矩形 28"/>
              <p:cNvSpPr/>
              <p:nvPr/>
            </p:nvSpPr>
            <p:spPr>
              <a:xfrm>
                <a:off x="382428" y="2106810"/>
                <a:ext cx="3549361" cy="2697240"/>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zh-CN" altLang="en-US" sz="200"/>
              </a:p>
            </p:txBody>
          </p:sp>
          <p:sp>
            <p:nvSpPr>
              <p:cNvPr id="33" name="矩形 32"/>
              <p:cNvSpPr/>
              <p:nvPr/>
            </p:nvSpPr>
            <p:spPr>
              <a:xfrm>
                <a:off x="5157628" y="2106810"/>
                <a:ext cx="5270227" cy="2697240"/>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zh-CN" altLang="en-US" sz="200"/>
              </a:p>
            </p:txBody>
          </p:sp>
        </p:grpSp>
        <p:sp>
          <p:nvSpPr>
            <p:cNvPr id="39" name="文本框 38"/>
            <p:cNvSpPr txBox="1"/>
            <p:nvPr/>
          </p:nvSpPr>
          <p:spPr>
            <a:xfrm>
              <a:off x="5695158" y="2881047"/>
              <a:ext cx="677108" cy="2077634"/>
            </a:xfrm>
            <a:prstGeom prst="rect">
              <a:avLst/>
            </a:prstGeom>
            <a:noFill/>
          </p:spPr>
          <p:txBody>
            <a:bodyPr vert="eaVert" wrap="square" rtlCol="0">
              <a:spAutoFit/>
            </a:bodyPr>
            <a:lstStyle/>
            <a:p>
              <a:pPr>
                <a:lnSpc>
                  <a:spcPct val="150000"/>
                </a:lnSpc>
              </a:pPr>
              <a:r>
                <a:rPr lang="zh-CN" altLang="en-US" sz="1400" b="1" dirty="0" smtClean="0"/>
                <a:t>操作技能序列</a:t>
              </a:r>
              <a:endParaRPr lang="zh-CN" altLang="en-US" sz="1400" b="1" dirty="0"/>
            </a:p>
          </p:txBody>
        </p:sp>
        <p:grpSp>
          <p:nvGrpSpPr>
            <p:cNvPr id="47" name="组合 46"/>
            <p:cNvGrpSpPr/>
            <p:nvPr/>
          </p:nvGrpSpPr>
          <p:grpSpPr>
            <a:xfrm>
              <a:off x="6562544" y="3142448"/>
              <a:ext cx="4262473" cy="1018895"/>
              <a:chOff x="6648377" y="3077651"/>
              <a:chExt cx="3881980" cy="1444926"/>
            </a:xfrm>
          </p:grpSpPr>
          <p:cxnSp>
            <p:nvCxnSpPr>
              <p:cNvPr id="44" name="肘形连接符 43"/>
              <p:cNvCxnSpPr/>
              <p:nvPr/>
            </p:nvCxnSpPr>
            <p:spPr>
              <a:xfrm flipV="1">
                <a:off x="6648377" y="3800114"/>
                <a:ext cx="2587987" cy="722463"/>
              </a:xfrm>
              <a:prstGeom prst="bentConnector3">
                <a:avLst/>
              </a:prstGeom>
            </p:spPr>
            <p:style>
              <a:lnRef idx="3">
                <a:schemeClr val="accent2"/>
              </a:lnRef>
              <a:fillRef idx="0">
                <a:schemeClr val="accent2"/>
              </a:fillRef>
              <a:effectRef idx="2">
                <a:schemeClr val="accent2"/>
              </a:effectRef>
              <a:fontRef idx="minor">
                <a:schemeClr val="tx1"/>
              </a:fontRef>
            </p:style>
          </p:cxnSp>
          <p:cxnSp>
            <p:nvCxnSpPr>
              <p:cNvPr id="46" name="肘形连接符 45"/>
              <p:cNvCxnSpPr/>
              <p:nvPr/>
            </p:nvCxnSpPr>
            <p:spPr>
              <a:xfrm flipV="1">
                <a:off x="7942370" y="3077651"/>
                <a:ext cx="2587987" cy="722463"/>
              </a:xfrm>
              <a:prstGeom prst="bentConnector3">
                <a:avLst/>
              </a:prstGeom>
            </p:spPr>
            <p:style>
              <a:lnRef idx="3">
                <a:schemeClr val="accent2"/>
              </a:lnRef>
              <a:fillRef idx="0">
                <a:schemeClr val="accent2"/>
              </a:fillRef>
              <a:effectRef idx="2">
                <a:schemeClr val="accent2"/>
              </a:effectRef>
              <a:fontRef idx="minor">
                <a:schemeClr val="tx1"/>
              </a:fontRef>
            </p:style>
          </p:cxnSp>
        </p:grpSp>
        <p:sp>
          <p:nvSpPr>
            <p:cNvPr id="48" name="文本框 47"/>
            <p:cNvSpPr txBox="1"/>
            <p:nvPr/>
          </p:nvSpPr>
          <p:spPr>
            <a:xfrm>
              <a:off x="6640058" y="3788962"/>
              <a:ext cx="1798905" cy="348813"/>
            </a:xfrm>
            <a:prstGeom prst="rect">
              <a:avLst/>
            </a:prstGeom>
            <a:noFill/>
          </p:spPr>
          <p:txBody>
            <a:bodyPr wrap="square" rtlCol="0">
              <a:spAutoFit/>
            </a:bodyPr>
            <a:lstStyle/>
            <a:p>
              <a:r>
                <a:rPr lang="en-US" altLang="zh-CN" sz="1100" b="1" dirty="0" smtClean="0">
                  <a:solidFill>
                    <a:schemeClr val="accent2"/>
                  </a:solidFill>
                  <a:latin typeface="微软雅黑" panose="020B0503020204020204" pitchFamily="34" charset="-122"/>
                  <a:ea typeface="微软雅黑" panose="020B0503020204020204" pitchFamily="34" charset="-122"/>
                </a:rPr>
                <a:t>2013</a:t>
              </a:r>
              <a:r>
                <a:rPr lang="zh-CN" altLang="en-US" sz="1100" b="1" dirty="0" smtClean="0">
                  <a:solidFill>
                    <a:schemeClr val="accent2"/>
                  </a:solidFill>
                  <a:latin typeface="微软雅黑" panose="020B0503020204020204" pitchFamily="34" charset="-122"/>
                  <a:ea typeface="微软雅黑" panose="020B0503020204020204" pitchFamily="34" charset="-122"/>
                </a:rPr>
                <a:t>年启动</a:t>
              </a:r>
              <a:endParaRPr lang="zh-CN" altLang="en-US" sz="1100" b="1" dirty="0">
                <a:solidFill>
                  <a:schemeClr val="accent2"/>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8083676" y="3147928"/>
              <a:ext cx="1798905" cy="574516"/>
            </a:xfrm>
            <a:prstGeom prst="rect">
              <a:avLst/>
            </a:prstGeom>
            <a:noFill/>
          </p:spPr>
          <p:txBody>
            <a:bodyPr wrap="square" rtlCol="0">
              <a:spAutoFit/>
            </a:bodyPr>
            <a:lstStyle/>
            <a:p>
              <a:r>
                <a:rPr lang="en-US" altLang="zh-CN" sz="1100" b="1" dirty="0" smtClean="0">
                  <a:solidFill>
                    <a:schemeClr val="accent2"/>
                  </a:solidFill>
                  <a:latin typeface="微软雅黑" panose="020B0503020204020204" pitchFamily="34" charset="-122"/>
                  <a:ea typeface="微软雅黑" panose="020B0503020204020204" pitchFamily="34" charset="-122"/>
                </a:rPr>
                <a:t>2014-2018</a:t>
              </a:r>
              <a:endParaRPr lang="en-US" altLang="zh-CN" sz="1100" b="1" dirty="0" smtClean="0">
                <a:solidFill>
                  <a:schemeClr val="accent2"/>
                </a:solidFill>
                <a:latin typeface="微软雅黑" panose="020B0503020204020204" pitchFamily="34" charset="-122"/>
                <a:ea typeface="微软雅黑" panose="020B0503020204020204" pitchFamily="34" charset="-122"/>
              </a:endParaRPr>
            </a:p>
            <a:p>
              <a:r>
                <a:rPr lang="en-US" altLang="zh-CN" sz="1100" b="1" dirty="0">
                  <a:solidFill>
                    <a:schemeClr val="accent2"/>
                  </a:solidFill>
                  <a:latin typeface="微软雅黑" panose="020B0503020204020204" pitchFamily="34" charset="-122"/>
                  <a:ea typeface="微软雅黑" panose="020B0503020204020204" pitchFamily="34" charset="-122"/>
                </a:rPr>
                <a:t> </a:t>
              </a:r>
              <a:r>
                <a:rPr lang="en-US" altLang="zh-CN" sz="1100" b="1" dirty="0" smtClean="0">
                  <a:solidFill>
                    <a:schemeClr val="accent2"/>
                  </a:solidFill>
                  <a:latin typeface="微软雅黑" panose="020B0503020204020204" pitchFamily="34" charset="-122"/>
                  <a:ea typeface="微软雅黑" panose="020B0503020204020204" pitchFamily="34" charset="-122"/>
                </a:rPr>
                <a:t>  </a:t>
              </a:r>
              <a:r>
                <a:rPr lang="zh-CN" altLang="en-US" sz="1100" b="1" dirty="0" smtClean="0">
                  <a:solidFill>
                    <a:schemeClr val="accent2"/>
                  </a:solidFill>
                  <a:latin typeface="微软雅黑" panose="020B0503020204020204" pitchFamily="34" charset="-122"/>
                  <a:ea typeface="微软雅黑" panose="020B0503020204020204" pitchFamily="34" charset="-122"/>
                </a:rPr>
                <a:t>年提标</a:t>
              </a:r>
              <a:endParaRPr lang="zh-CN" altLang="en-US" sz="1100" b="1" dirty="0">
                <a:solidFill>
                  <a:schemeClr val="accent2"/>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9404192" y="2620481"/>
              <a:ext cx="1798905" cy="574516"/>
            </a:xfrm>
            <a:prstGeom prst="rect">
              <a:avLst/>
            </a:prstGeom>
            <a:noFill/>
          </p:spPr>
          <p:txBody>
            <a:bodyPr wrap="square" rtlCol="0">
              <a:spAutoFit/>
            </a:bodyPr>
            <a:lstStyle/>
            <a:p>
              <a:r>
                <a:rPr lang="en-US" altLang="zh-CN" sz="1100" b="1" dirty="0" smtClean="0">
                  <a:solidFill>
                    <a:schemeClr val="accent2"/>
                  </a:solidFill>
                  <a:latin typeface="微软雅黑" panose="020B0503020204020204" pitchFamily="34" charset="-122"/>
                  <a:ea typeface="微软雅黑" panose="020B0503020204020204" pitchFamily="34" charset="-122"/>
                </a:rPr>
                <a:t>2019</a:t>
              </a:r>
              <a:r>
                <a:rPr lang="zh-CN" altLang="en-US" sz="1100" b="1" dirty="0" smtClean="0">
                  <a:solidFill>
                    <a:schemeClr val="accent2"/>
                  </a:solidFill>
                  <a:latin typeface="微软雅黑" panose="020B0503020204020204" pitchFamily="34" charset="-122"/>
                  <a:ea typeface="微软雅黑" panose="020B0503020204020204" pitchFamily="34" charset="-122"/>
                </a:rPr>
                <a:t>并轨集团</a:t>
              </a:r>
              <a:endParaRPr lang="en-US" altLang="zh-CN" sz="1100" b="1" dirty="0">
                <a:solidFill>
                  <a:schemeClr val="accent2"/>
                </a:solidFill>
                <a:latin typeface="微软雅黑" panose="020B0503020204020204" pitchFamily="34" charset="-122"/>
                <a:ea typeface="微软雅黑" panose="020B0503020204020204" pitchFamily="34" charset="-122"/>
              </a:endParaRPr>
            </a:p>
            <a:p>
              <a:r>
                <a:rPr lang="zh-CN" altLang="en-US" sz="1100" b="1" dirty="0" smtClean="0">
                  <a:solidFill>
                    <a:schemeClr val="accent2"/>
                  </a:solidFill>
                  <a:latin typeface="微软雅黑" panose="020B0503020204020204" pitchFamily="34" charset="-122"/>
                  <a:ea typeface="微软雅黑" panose="020B0503020204020204" pitchFamily="34" charset="-122"/>
                </a:rPr>
                <a:t>自主评价体系</a:t>
              </a:r>
              <a:endParaRPr lang="zh-CN" altLang="en-US" sz="1100" b="1" dirty="0">
                <a:solidFill>
                  <a:schemeClr val="accent2"/>
                </a:solidFill>
                <a:latin typeface="微软雅黑" panose="020B0503020204020204" pitchFamily="34" charset="-122"/>
                <a:ea typeface="微软雅黑" panose="020B0503020204020204" pitchFamily="34" charset="-122"/>
              </a:endParaRPr>
            </a:p>
          </p:txBody>
        </p:sp>
        <p:sp>
          <p:nvSpPr>
            <p:cNvPr id="51" name="矩形 50"/>
            <p:cNvSpPr/>
            <p:nvPr/>
          </p:nvSpPr>
          <p:spPr>
            <a:xfrm>
              <a:off x="6478446" y="4173510"/>
              <a:ext cx="1499051" cy="861775"/>
            </a:xfrm>
            <a:prstGeom prst="rect">
              <a:avLst/>
            </a:prstGeom>
          </p:spPr>
          <p:txBody>
            <a:bodyPr wrap="square">
              <a:spAutoFit/>
            </a:bodyPr>
            <a:lstStyle/>
            <a:p>
              <a:pPr>
                <a:lnSpc>
                  <a:spcPct val="150000"/>
                </a:lnSpc>
              </a:pPr>
              <a:r>
                <a:rPr lang="zh-CN" altLang="en-US" sz="800" dirty="0" smtClean="0">
                  <a:solidFill>
                    <a:srgbClr val="4D4948"/>
                  </a:solidFill>
                  <a:latin typeface="微软雅黑" panose="020B0503020204020204" pitchFamily="34" charset="-122"/>
                  <a:ea typeface="微软雅黑" panose="020B0503020204020204" pitchFamily="34" charset="-122"/>
                </a:rPr>
                <a:t>    发布</a:t>
              </a:r>
              <a:r>
                <a:rPr lang="en-US" altLang="zh-CN" sz="800" dirty="0" smtClean="0">
                  <a:solidFill>
                    <a:srgbClr val="4D4948"/>
                  </a:solidFill>
                  <a:latin typeface="微软雅黑" panose="020B0503020204020204" pitchFamily="34" charset="-122"/>
                  <a:ea typeface="微软雅黑" panose="020B0503020204020204" pitchFamily="34" charset="-122"/>
                </a:rPr>
                <a:t>《</a:t>
              </a:r>
              <a:r>
                <a:rPr lang="zh-CN" altLang="en-US" sz="800" dirty="0" smtClean="0">
                  <a:solidFill>
                    <a:srgbClr val="4D4948"/>
                  </a:solidFill>
                  <a:latin typeface="微软雅黑" panose="020B0503020204020204" pitchFamily="34" charset="-122"/>
                  <a:ea typeface="微软雅黑" panose="020B0503020204020204" pitchFamily="34" charset="-122"/>
                </a:rPr>
                <a:t>公司任职资格管理制度</a:t>
              </a:r>
              <a:r>
                <a:rPr lang="en-US" altLang="zh-CN" sz="800" dirty="0" smtClean="0">
                  <a:solidFill>
                    <a:srgbClr val="4D4948"/>
                  </a:solidFill>
                  <a:latin typeface="微软雅黑" panose="020B0503020204020204" pitchFamily="34" charset="-122"/>
                  <a:ea typeface="微软雅黑" panose="020B0503020204020204" pitchFamily="34" charset="-122"/>
                </a:rPr>
                <a:t>》</a:t>
              </a:r>
              <a:r>
                <a:rPr lang="zh-CN" altLang="en-US" sz="800" dirty="0" smtClean="0">
                  <a:solidFill>
                    <a:srgbClr val="4D4948"/>
                  </a:solidFill>
                  <a:latin typeface="微软雅黑" panose="020B0503020204020204" pitchFamily="34" charset="-122"/>
                  <a:ea typeface="微软雅黑" panose="020B0503020204020204" pitchFamily="34" charset="-122"/>
                </a:rPr>
                <a:t>，开展</a:t>
              </a:r>
              <a:r>
                <a:rPr lang="en-US" altLang="zh-CN" sz="800" dirty="0" smtClean="0">
                  <a:solidFill>
                    <a:srgbClr val="4D4948"/>
                  </a:solidFill>
                  <a:latin typeface="微软雅黑" panose="020B0503020204020204" pitchFamily="34" charset="-122"/>
                  <a:ea typeface="微软雅黑" panose="020B0503020204020204" pitchFamily="34" charset="-122"/>
                </a:rPr>
                <a:t>15</a:t>
              </a:r>
              <a:r>
                <a:rPr lang="zh-CN" altLang="en-US" sz="800" dirty="0" smtClean="0">
                  <a:solidFill>
                    <a:srgbClr val="4D4948"/>
                  </a:solidFill>
                  <a:latin typeface="微软雅黑" panose="020B0503020204020204" pitchFamily="34" charset="-122"/>
                  <a:ea typeface="微软雅黑" panose="020B0503020204020204" pitchFamily="34" charset="-122"/>
                </a:rPr>
                <a:t>个职种认证。</a:t>
              </a:r>
              <a:endParaRPr lang="zh-CN" altLang="en-US" sz="800" dirty="0">
                <a:solidFill>
                  <a:srgbClr val="4D4948"/>
                </a:solidFill>
                <a:latin typeface="微软雅黑" panose="020B0503020204020204" pitchFamily="34" charset="-122"/>
                <a:ea typeface="微软雅黑" panose="020B0503020204020204" pitchFamily="34" charset="-122"/>
              </a:endParaRPr>
            </a:p>
          </p:txBody>
        </p:sp>
        <p:sp>
          <p:nvSpPr>
            <p:cNvPr id="52" name="矩形 51"/>
            <p:cNvSpPr/>
            <p:nvPr/>
          </p:nvSpPr>
          <p:spPr>
            <a:xfrm>
              <a:off x="7975972" y="3635852"/>
              <a:ext cx="1648129" cy="1354218"/>
            </a:xfrm>
            <a:prstGeom prst="rect">
              <a:avLst/>
            </a:prstGeom>
          </p:spPr>
          <p:txBody>
            <a:bodyPr wrap="square">
              <a:spAutoFit/>
            </a:bodyPr>
            <a:lstStyle/>
            <a:p>
              <a:pPr>
                <a:lnSpc>
                  <a:spcPct val="150000"/>
                </a:lnSpc>
              </a:pPr>
              <a:r>
                <a:rPr lang="zh-CN" altLang="en-US" sz="800" dirty="0" smtClean="0">
                  <a:solidFill>
                    <a:srgbClr val="4D4948"/>
                  </a:solidFill>
                  <a:latin typeface="微软雅黑" panose="020B0503020204020204" pitchFamily="34" charset="-122"/>
                  <a:ea typeface="微软雅黑" panose="020B0503020204020204" pitchFamily="34" charset="-122"/>
                </a:rPr>
                <a:t>    修订</a:t>
              </a:r>
              <a:r>
                <a:rPr lang="en-US" altLang="zh-CN" sz="800" dirty="0" smtClean="0">
                  <a:solidFill>
                    <a:srgbClr val="4D4948"/>
                  </a:solidFill>
                  <a:latin typeface="微软雅黑" panose="020B0503020204020204" pitchFamily="34" charset="-122"/>
                  <a:ea typeface="微软雅黑" panose="020B0503020204020204" pitchFamily="34" charset="-122"/>
                </a:rPr>
                <a:t>《</a:t>
              </a:r>
              <a:r>
                <a:rPr lang="zh-CN" altLang="en-US" sz="800" dirty="0" smtClean="0">
                  <a:solidFill>
                    <a:srgbClr val="4D4948"/>
                  </a:solidFill>
                  <a:latin typeface="微软雅黑" panose="020B0503020204020204" pitchFamily="34" charset="-122"/>
                  <a:ea typeface="微软雅黑" panose="020B0503020204020204" pitchFamily="34" charset="-122"/>
                </a:rPr>
                <a:t>任职资格管理制度</a:t>
              </a:r>
              <a:r>
                <a:rPr lang="en-US" altLang="zh-CN" sz="800" dirty="0" smtClean="0">
                  <a:solidFill>
                    <a:srgbClr val="4D4948"/>
                  </a:solidFill>
                  <a:latin typeface="微软雅黑" panose="020B0503020204020204" pitchFamily="34" charset="-122"/>
                  <a:ea typeface="微软雅黑" panose="020B0503020204020204" pitchFamily="34" charset="-122"/>
                </a:rPr>
                <a:t>》</a:t>
              </a:r>
              <a:r>
                <a:rPr lang="zh-CN" altLang="en-US" sz="800" dirty="0" smtClean="0">
                  <a:solidFill>
                    <a:srgbClr val="4D4948"/>
                  </a:solidFill>
                  <a:latin typeface="微软雅黑" panose="020B0503020204020204" pitchFamily="34" charset="-122"/>
                  <a:ea typeface="微软雅黑" panose="020B0503020204020204" pitchFamily="34" charset="-122"/>
                </a:rPr>
                <a:t>，合并职种，引导通岗；增设消防、天然气乙炔、电石乙炔、空分操作等。</a:t>
              </a:r>
              <a:endParaRPr lang="zh-CN" altLang="en-US" sz="800" dirty="0">
                <a:solidFill>
                  <a:srgbClr val="4D4948"/>
                </a:solidFill>
                <a:latin typeface="微软雅黑" panose="020B0503020204020204" pitchFamily="34" charset="-122"/>
                <a:ea typeface="微软雅黑" panose="020B0503020204020204" pitchFamily="34" charset="-122"/>
              </a:endParaRPr>
            </a:p>
          </p:txBody>
        </p:sp>
        <p:sp>
          <p:nvSpPr>
            <p:cNvPr id="53" name="矩形 52"/>
            <p:cNvSpPr/>
            <p:nvPr/>
          </p:nvSpPr>
          <p:spPr>
            <a:xfrm>
              <a:off x="9454856" y="3190496"/>
              <a:ext cx="1679671" cy="1354218"/>
            </a:xfrm>
            <a:prstGeom prst="rect">
              <a:avLst/>
            </a:prstGeom>
          </p:spPr>
          <p:txBody>
            <a:bodyPr wrap="square">
              <a:spAutoFit/>
            </a:bodyPr>
            <a:lstStyle/>
            <a:p>
              <a:pPr>
                <a:lnSpc>
                  <a:spcPct val="150000"/>
                </a:lnSpc>
              </a:pPr>
              <a:r>
                <a:rPr lang="zh-CN" altLang="en-US" sz="800" dirty="0" smtClean="0">
                  <a:latin typeface="微软雅黑" panose="020B0503020204020204" pitchFamily="34" charset="-122"/>
                  <a:ea typeface="微软雅黑" panose="020B0503020204020204" pitchFamily="34" charset="-122"/>
                </a:rPr>
                <a:t>有机合成</a:t>
              </a:r>
              <a:r>
                <a:rPr lang="zh-CN" altLang="en-US" sz="800" dirty="0">
                  <a:latin typeface="微软雅黑" panose="020B0503020204020204" pitchFamily="34" charset="-122"/>
                  <a:ea typeface="微软雅黑" panose="020B0503020204020204" pitchFamily="34" charset="-122"/>
                </a:rPr>
                <a:t>工、化工总控工、热电专业等</a:t>
              </a:r>
              <a:r>
                <a:rPr lang="en-US" altLang="zh-CN" sz="800" dirty="0">
                  <a:latin typeface="微软雅黑" panose="020B0503020204020204" pitchFamily="34" charset="-122"/>
                  <a:ea typeface="微软雅黑" panose="020B0503020204020204" pitchFamily="34" charset="-122"/>
                </a:rPr>
                <a:t>10</a:t>
              </a:r>
              <a:r>
                <a:rPr lang="zh-CN" altLang="en-US" sz="800" dirty="0">
                  <a:latin typeface="微软雅黑" panose="020B0503020204020204" pitchFamily="34" charset="-122"/>
                  <a:ea typeface="微软雅黑" panose="020B0503020204020204" pitchFamily="34" charset="-122"/>
                </a:rPr>
                <a:t>项</a:t>
              </a:r>
              <a:r>
                <a:rPr lang="zh-CN" altLang="en-US" sz="800" dirty="0" smtClean="0">
                  <a:latin typeface="微软雅黑" panose="020B0503020204020204" pitchFamily="34" charset="-122"/>
                  <a:ea typeface="微软雅黑" panose="020B0503020204020204" pitchFamily="34" charset="-122"/>
                </a:rPr>
                <a:t>工种并轨，叉车</a:t>
              </a:r>
              <a:r>
                <a:rPr lang="zh-CN" altLang="en-US" sz="800" dirty="0">
                  <a:latin typeface="微软雅黑" panose="020B0503020204020204" pitchFamily="34" charset="-122"/>
                  <a:ea typeface="微软雅黑" panose="020B0503020204020204" pitchFamily="34" charset="-122"/>
                </a:rPr>
                <a:t>司机、装载机司机、消防员原用美克化工认证体系</a:t>
              </a:r>
              <a:r>
                <a:rPr lang="zh-CN" altLang="en-US" sz="800" dirty="0" smtClean="0">
                  <a:latin typeface="微软雅黑" panose="020B0503020204020204" pitchFamily="34" charset="-122"/>
                  <a:ea typeface="微软雅黑" panose="020B0503020204020204" pitchFamily="34" charset="-122"/>
                </a:rPr>
                <a:t>。</a:t>
              </a:r>
              <a:endParaRPr lang="zh-CN" altLang="en-US" sz="800" dirty="0">
                <a:solidFill>
                  <a:srgbClr val="4D4948"/>
                </a:solidFill>
                <a:latin typeface="微软雅黑" panose="020B0503020204020204" pitchFamily="34" charset="-122"/>
                <a:ea typeface="微软雅黑" panose="020B0503020204020204" pitchFamily="34" charset="-122"/>
              </a:endParaRPr>
            </a:p>
          </p:txBody>
        </p:sp>
      </p:grpSp>
      <p:sp>
        <p:nvSpPr>
          <p:cNvPr id="55" name="文本框 54"/>
          <p:cNvSpPr txBox="1"/>
          <p:nvPr/>
        </p:nvSpPr>
        <p:spPr>
          <a:xfrm>
            <a:off x="138623" y="4987431"/>
            <a:ext cx="459740" cy="1558225"/>
          </a:xfrm>
          <a:prstGeom prst="rect">
            <a:avLst/>
          </a:prstGeom>
          <a:noFill/>
        </p:spPr>
        <p:txBody>
          <a:bodyPr vert="eaVert" wrap="square" rtlCol="0">
            <a:spAutoFit/>
          </a:bodyPr>
          <a:lstStyle/>
          <a:p>
            <a:pPr>
              <a:lnSpc>
                <a:spcPct val="150000"/>
              </a:lnSpc>
            </a:pPr>
            <a:r>
              <a:rPr lang="zh-CN" altLang="en-US" sz="1200" b="1" dirty="0" smtClean="0"/>
              <a:t>专业技术序列</a:t>
            </a:r>
            <a:endParaRPr lang="zh-CN" altLang="en-US" sz="1200" b="1" dirty="0"/>
          </a:p>
        </p:txBody>
      </p:sp>
      <p:sp>
        <p:nvSpPr>
          <p:cNvPr id="56" name="矩形 55"/>
          <p:cNvSpPr/>
          <p:nvPr/>
        </p:nvSpPr>
        <p:spPr>
          <a:xfrm>
            <a:off x="342690" y="1529502"/>
            <a:ext cx="8242338" cy="1061829"/>
          </a:xfrm>
          <a:prstGeom prst="rect">
            <a:avLst/>
          </a:prstGeom>
        </p:spPr>
        <p:txBody>
          <a:bodyPr wrap="square">
            <a:spAutoFit/>
          </a:bodyPr>
          <a:lstStyle/>
          <a:p>
            <a:pPr>
              <a:lnSpc>
                <a:spcPct val="150000"/>
              </a:lnSpc>
            </a:pPr>
            <a:r>
              <a:rPr lang="zh-CN" altLang="en-US" sz="105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公司</a:t>
            </a:r>
            <a:r>
              <a:rPr lang="zh-CN" altLang="en-US" sz="1400" dirty="0">
                <a:latin typeface="微软雅黑" panose="020B0503020204020204" pitchFamily="34" charset="-122"/>
                <a:ea typeface="微软雅黑" panose="020B0503020204020204" pitchFamily="34" charset="-122"/>
              </a:rPr>
              <a:t>设计了员工任职资格管理体系，为员工提供</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横向</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纵向</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双轨制</a:t>
            </a:r>
            <a:r>
              <a:rPr lang="en-US" altLang="zh-CN" sz="1400" dirty="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职业发展通道</a:t>
            </a:r>
            <a:r>
              <a:rPr lang="zh-CN" altLang="en-US" sz="1400" dirty="0" smtClean="0">
                <a:solidFill>
                  <a:srgbClr val="4D4948"/>
                </a:solidFill>
                <a:latin typeface="微软雅黑" panose="020B0503020204020204" pitchFamily="34" charset="-122"/>
                <a:ea typeface="微软雅黑" panose="020B0503020204020204" pitchFamily="34" charset="-122"/>
              </a:rPr>
              <a:t>建立</a:t>
            </a:r>
            <a:r>
              <a:rPr lang="zh-CN" altLang="en-US" sz="1400" dirty="0">
                <a:solidFill>
                  <a:srgbClr val="4D4948"/>
                </a:solidFill>
                <a:latin typeface="微软雅黑" panose="020B0503020204020204" pitchFamily="34" charset="-122"/>
                <a:ea typeface="微软雅黑" panose="020B0503020204020204" pitchFamily="34" charset="-122"/>
              </a:rPr>
              <a:t>员工管理、</a:t>
            </a:r>
            <a:r>
              <a:rPr lang="zh-CN" altLang="en-US" sz="1400" dirty="0" smtClean="0">
                <a:solidFill>
                  <a:srgbClr val="4D4948"/>
                </a:solidFill>
                <a:latin typeface="微软雅黑" panose="020B0503020204020204" pitchFamily="34" charset="-122"/>
                <a:ea typeface="微软雅黑" panose="020B0503020204020204" pitchFamily="34" charset="-122"/>
              </a:rPr>
              <a:t>专业、技术双向</a:t>
            </a:r>
            <a:r>
              <a:rPr lang="zh-CN" altLang="en-US" sz="1400" dirty="0">
                <a:solidFill>
                  <a:srgbClr val="4D4948"/>
                </a:solidFill>
                <a:latin typeface="微软雅黑" panose="020B0503020204020204" pitchFamily="34" charset="-122"/>
                <a:ea typeface="微软雅黑" panose="020B0503020204020204" pitchFamily="34" charset="-122"/>
              </a:rPr>
              <a:t>成长与发展的路径</a:t>
            </a:r>
            <a:r>
              <a:rPr lang="zh-CN" altLang="en-US" sz="1400" dirty="0" smtClean="0">
                <a:solidFill>
                  <a:srgbClr val="4D4948"/>
                </a:solidFill>
                <a:latin typeface="微软雅黑" panose="020B0503020204020204" pitchFamily="34" charset="-122"/>
                <a:ea typeface="微软雅黑" panose="020B0503020204020204" pitchFamily="34" charset="-122"/>
              </a:rPr>
              <a:t>，针对</a:t>
            </a:r>
            <a:r>
              <a:rPr lang="zh-CN" altLang="en-US" sz="1400" dirty="0">
                <a:solidFill>
                  <a:srgbClr val="4D4948"/>
                </a:solidFill>
                <a:latin typeface="微软雅黑" panose="020B0503020204020204" pitchFamily="34" charset="-122"/>
                <a:ea typeface="微软雅黑" panose="020B0503020204020204" pitchFamily="34" charset="-122"/>
              </a:rPr>
              <a:t>不同序列确定不同的能力素质模型，为员工本身的发展提供参照</a:t>
            </a:r>
            <a:r>
              <a:rPr lang="zh-CN" altLang="en-US" sz="1400" dirty="0" smtClean="0">
                <a:solidFill>
                  <a:srgbClr val="4D4948"/>
                </a:solidFill>
                <a:latin typeface="微软雅黑" panose="020B0503020204020204" pitchFamily="34" charset="-122"/>
                <a:ea typeface="微软雅黑" panose="020B0503020204020204" pitchFamily="34" charset="-122"/>
              </a:rPr>
              <a:t>；</a:t>
            </a:r>
            <a:endParaRPr lang="zh-CN" altLang="en-US" sz="1400" dirty="0">
              <a:solidFill>
                <a:srgbClr val="4D4948"/>
              </a:solidFill>
              <a:latin typeface="微软雅黑" panose="020B0503020204020204" pitchFamily="34" charset="-122"/>
              <a:ea typeface="微软雅黑" panose="020B0503020204020204" pitchFamily="34" charset="-122"/>
            </a:endParaRPr>
          </a:p>
        </p:txBody>
      </p:sp>
      <p:pic>
        <p:nvPicPr>
          <p:cNvPr id="57" name="图片 5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41883" y="4877473"/>
            <a:ext cx="2918061" cy="1167225"/>
          </a:xfrm>
          <a:prstGeom prst="rect">
            <a:avLst/>
          </a:prstGeom>
        </p:spPr>
      </p:pic>
      <p:sp>
        <p:nvSpPr>
          <p:cNvPr id="59" name="矩形 58"/>
          <p:cNvSpPr/>
          <p:nvPr/>
        </p:nvSpPr>
        <p:spPr>
          <a:xfrm>
            <a:off x="3391361" y="5128569"/>
            <a:ext cx="1054869" cy="714375"/>
          </a:xfrm>
          <a:prstGeom prst="rect">
            <a:avLst/>
          </a:prstGeom>
        </p:spPr>
        <p:txBody>
          <a:bodyPr wrap="square">
            <a:spAutoFit/>
          </a:bodyPr>
          <a:lstStyle/>
          <a:p>
            <a:pPr>
              <a:lnSpc>
                <a:spcPct val="150000"/>
              </a:lnSpc>
            </a:pPr>
            <a:r>
              <a:rPr lang="zh-CN" altLang="en-US" sz="900" dirty="0" smtClean="0">
                <a:solidFill>
                  <a:srgbClr val="4D4948"/>
                </a:solidFill>
                <a:latin typeface="微软雅黑" panose="020B0503020204020204" pitchFamily="34" charset="-122"/>
                <a:ea typeface="微软雅黑" panose="020B0503020204020204" pitchFamily="34" charset="-122"/>
              </a:rPr>
              <a:t>开发专业技术序列岗位能力矩阵，建立培训地图</a:t>
            </a:r>
            <a:endParaRPr lang="zh-CN" altLang="en-US" sz="900" dirty="0">
              <a:solidFill>
                <a:srgbClr val="4D4948"/>
              </a:solidFill>
              <a:latin typeface="微软雅黑" panose="020B0503020204020204" pitchFamily="34" charset="-122"/>
              <a:ea typeface="微软雅黑" panose="020B0503020204020204" pitchFamily="34" charset="-122"/>
            </a:endParaRPr>
          </a:p>
        </p:txBody>
      </p:sp>
      <p:sp>
        <p:nvSpPr>
          <p:cNvPr id="58" name="五边形 57"/>
          <p:cNvSpPr/>
          <p:nvPr/>
        </p:nvSpPr>
        <p:spPr>
          <a:xfrm>
            <a:off x="3391361" y="4899638"/>
            <a:ext cx="1416715" cy="1179508"/>
          </a:xfrm>
          <a:prstGeom prst="homePlate">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zh-CN" altLang="en-US" sz="100"/>
          </a:p>
        </p:txBody>
      </p:sp>
      <p:sp>
        <p:nvSpPr>
          <p:cNvPr id="62" name="燕尾形 61"/>
          <p:cNvSpPr/>
          <p:nvPr/>
        </p:nvSpPr>
        <p:spPr>
          <a:xfrm>
            <a:off x="4323762" y="4900719"/>
            <a:ext cx="1741889" cy="116084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63" name="矩形 62"/>
          <p:cNvSpPr/>
          <p:nvPr/>
        </p:nvSpPr>
        <p:spPr>
          <a:xfrm>
            <a:off x="4871189" y="5241512"/>
            <a:ext cx="832427" cy="714375"/>
          </a:xfrm>
          <a:prstGeom prst="rect">
            <a:avLst/>
          </a:prstGeom>
        </p:spPr>
        <p:txBody>
          <a:bodyPr wrap="square">
            <a:spAutoFit/>
          </a:bodyPr>
          <a:lstStyle/>
          <a:p>
            <a:pPr>
              <a:lnSpc>
                <a:spcPct val="150000"/>
              </a:lnSpc>
            </a:pPr>
            <a:r>
              <a:rPr lang="zh-CN" altLang="en-US" sz="900" dirty="0" smtClean="0">
                <a:solidFill>
                  <a:schemeClr val="bg1"/>
                </a:solidFill>
                <a:latin typeface="微软雅黑" panose="020B0503020204020204" pitchFamily="34" charset="-122"/>
                <a:ea typeface="微软雅黑" panose="020B0503020204020204" pitchFamily="34" charset="-122"/>
              </a:rPr>
              <a:t>专业技术序列能力评审</a:t>
            </a:r>
            <a:br>
              <a:rPr lang="en-US" altLang="zh-CN" sz="900" dirty="0" smtClean="0">
                <a:solidFill>
                  <a:schemeClr val="bg1"/>
                </a:solidFill>
                <a:latin typeface="微软雅黑" panose="020B0503020204020204" pitchFamily="34" charset="-122"/>
                <a:ea typeface="微软雅黑" panose="020B0503020204020204" pitchFamily="34" charset="-122"/>
              </a:rPr>
            </a:br>
            <a:endParaRPr lang="zh-CN" altLang="en-US" sz="900" dirty="0">
              <a:solidFill>
                <a:schemeClr val="bg1"/>
              </a:solidFill>
              <a:latin typeface="微软雅黑" panose="020B0503020204020204" pitchFamily="34" charset="-122"/>
              <a:ea typeface="微软雅黑" panose="020B0503020204020204" pitchFamily="34" charset="-122"/>
            </a:endParaRPr>
          </a:p>
        </p:txBody>
      </p:sp>
      <p:sp>
        <p:nvSpPr>
          <p:cNvPr id="66" name="燕尾形 65"/>
          <p:cNvSpPr/>
          <p:nvPr/>
        </p:nvSpPr>
        <p:spPr>
          <a:xfrm>
            <a:off x="5540807" y="4909828"/>
            <a:ext cx="1528588" cy="1160849"/>
          </a:xfrm>
          <a:prstGeom prst="chevron">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zh-CN" altLang="en-US" sz="100">
              <a:solidFill>
                <a:schemeClr val="tx1"/>
              </a:solidFill>
            </a:endParaRPr>
          </a:p>
        </p:txBody>
      </p:sp>
      <p:sp>
        <p:nvSpPr>
          <p:cNvPr id="67" name="矩形 66"/>
          <p:cNvSpPr/>
          <p:nvPr/>
        </p:nvSpPr>
        <p:spPr>
          <a:xfrm>
            <a:off x="6019604" y="5222026"/>
            <a:ext cx="977722" cy="714375"/>
          </a:xfrm>
          <a:prstGeom prst="rect">
            <a:avLst/>
          </a:prstGeom>
        </p:spPr>
        <p:txBody>
          <a:bodyPr wrap="square">
            <a:spAutoFit/>
          </a:bodyPr>
          <a:lstStyle/>
          <a:p>
            <a:pPr>
              <a:lnSpc>
                <a:spcPct val="150000"/>
              </a:lnSpc>
            </a:pPr>
            <a:r>
              <a:rPr lang="zh-CN" altLang="en-US" sz="900" dirty="0" smtClean="0">
                <a:solidFill>
                  <a:schemeClr val="tx1">
                    <a:lumMod val="95000"/>
                    <a:lumOff val="5000"/>
                  </a:schemeClr>
                </a:solidFill>
                <a:latin typeface="微软雅黑" panose="020B0503020204020204" pitchFamily="34" charset="-122"/>
                <a:ea typeface="微软雅黑" panose="020B0503020204020204" pitchFamily="34" charset="-122"/>
              </a:rPr>
              <a:t>专业技术序列能力评审结果应用</a:t>
            </a:r>
            <a:endParaRPr lang="zh-CN" altLang="en-US" sz="9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68" name="折角形 67"/>
          <p:cNvSpPr/>
          <p:nvPr/>
        </p:nvSpPr>
        <p:spPr>
          <a:xfrm>
            <a:off x="7218527" y="4925808"/>
            <a:ext cx="1258033" cy="1139401"/>
          </a:xfrm>
          <a:prstGeom prst="foldedCorner">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zh-CN" altLang="en-US" sz="100"/>
          </a:p>
        </p:txBody>
      </p:sp>
      <p:sp>
        <p:nvSpPr>
          <p:cNvPr id="69" name="矩形 68"/>
          <p:cNvSpPr/>
          <p:nvPr/>
        </p:nvSpPr>
        <p:spPr>
          <a:xfrm>
            <a:off x="7229302" y="4987431"/>
            <a:ext cx="1237898" cy="922020"/>
          </a:xfrm>
          <a:prstGeom prst="rect">
            <a:avLst/>
          </a:prstGeom>
        </p:spPr>
        <p:txBody>
          <a:bodyPr wrap="square">
            <a:spAutoFit/>
          </a:bodyPr>
          <a:lstStyle/>
          <a:p>
            <a:pPr>
              <a:lnSpc>
                <a:spcPct val="150000"/>
              </a:lnSpc>
            </a:pPr>
            <a:r>
              <a:rPr lang="zh-CN" altLang="en-US" sz="900" dirty="0" smtClean="0">
                <a:solidFill>
                  <a:schemeClr val="tx1">
                    <a:lumMod val="95000"/>
                    <a:lumOff val="5000"/>
                  </a:schemeClr>
                </a:solidFill>
                <a:latin typeface="微软雅黑" panose="020B0503020204020204" pitchFamily="34" charset="-122"/>
                <a:ea typeface="微软雅黑" panose="020B0503020204020204" pitchFamily="34" charset="-122"/>
              </a:rPr>
              <a:t>结果应用：</a:t>
            </a:r>
            <a:endParaRPr lang="en-US" altLang="zh-CN" sz="9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en-US" altLang="zh-CN" sz="900" dirty="0" smtClean="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900" dirty="0" smtClean="0">
                <a:solidFill>
                  <a:schemeClr val="tx1">
                    <a:lumMod val="95000"/>
                    <a:lumOff val="5000"/>
                  </a:schemeClr>
                </a:solidFill>
                <a:latin typeface="微软雅黑" panose="020B0503020204020204" pitchFamily="34" charset="-122"/>
                <a:ea typeface="微软雅黑" panose="020B0503020204020204" pitchFamily="34" charset="-122"/>
              </a:rPr>
              <a:t>、岗位晋级</a:t>
            </a:r>
            <a:endParaRPr lang="en-US" altLang="zh-CN" sz="9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en-US" altLang="zh-CN" sz="900" dirty="0" smtClean="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sz="900" dirty="0" smtClean="0">
                <a:solidFill>
                  <a:schemeClr val="tx1">
                    <a:lumMod val="95000"/>
                    <a:lumOff val="5000"/>
                  </a:schemeClr>
                </a:solidFill>
                <a:latin typeface="微软雅黑" panose="020B0503020204020204" pitchFamily="34" charset="-122"/>
                <a:ea typeface="微软雅黑" panose="020B0503020204020204" pitchFamily="34" charset="-122"/>
              </a:rPr>
              <a:t>、级别不变</a:t>
            </a:r>
            <a:r>
              <a:rPr lang="en-US" altLang="zh-CN" sz="9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900" dirty="0" smtClean="0">
                <a:solidFill>
                  <a:schemeClr val="tx1">
                    <a:lumMod val="95000"/>
                    <a:lumOff val="5000"/>
                  </a:schemeClr>
                </a:solidFill>
                <a:latin typeface="微软雅黑" panose="020B0503020204020204" pitchFamily="34" charset="-122"/>
                <a:ea typeface="微软雅黑" panose="020B0503020204020204" pitchFamily="34" charset="-122"/>
              </a:rPr>
              <a:t>培训</a:t>
            </a:r>
            <a:endParaRPr lang="en-US" altLang="zh-CN" sz="9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en-US" altLang="zh-CN" sz="900" dirty="0" smtClean="0">
                <a:solidFill>
                  <a:schemeClr val="tx1">
                    <a:lumMod val="95000"/>
                    <a:lumOff val="5000"/>
                  </a:schemeClr>
                </a:solidFill>
                <a:latin typeface="微软雅黑" panose="020B0503020204020204" pitchFamily="34" charset="-122"/>
                <a:ea typeface="微软雅黑" panose="020B0503020204020204" pitchFamily="34" charset="-122"/>
              </a:rPr>
              <a:t>3</a:t>
            </a:r>
            <a:r>
              <a:rPr lang="zh-CN" altLang="en-US" sz="900" dirty="0" smtClean="0">
                <a:solidFill>
                  <a:schemeClr val="tx1">
                    <a:lumMod val="95000"/>
                    <a:lumOff val="5000"/>
                  </a:schemeClr>
                </a:solidFill>
                <a:latin typeface="微软雅黑" panose="020B0503020204020204" pitchFamily="34" charset="-122"/>
                <a:ea typeface="微软雅黑" panose="020B0503020204020204" pitchFamily="34" charset="-122"/>
              </a:rPr>
              <a:t>、降级</a:t>
            </a:r>
            <a:r>
              <a:rPr lang="en-US" altLang="zh-CN" sz="9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900" dirty="0" smtClean="0">
                <a:solidFill>
                  <a:schemeClr val="tx1">
                    <a:lumMod val="95000"/>
                    <a:lumOff val="5000"/>
                  </a:schemeClr>
                </a:solidFill>
                <a:latin typeface="微软雅黑" panose="020B0503020204020204" pitchFamily="34" charset="-122"/>
                <a:ea typeface="微软雅黑" panose="020B0503020204020204" pitchFamily="34" charset="-122"/>
              </a:rPr>
              <a:t>转岗</a:t>
            </a:r>
            <a:r>
              <a:rPr lang="en-US" altLang="zh-CN" sz="9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900" dirty="0" smtClean="0">
                <a:solidFill>
                  <a:schemeClr val="tx1">
                    <a:lumMod val="95000"/>
                    <a:lumOff val="5000"/>
                  </a:schemeClr>
                </a:solidFill>
                <a:latin typeface="微软雅黑" panose="020B0503020204020204" pitchFamily="34" charset="-122"/>
                <a:ea typeface="微软雅黑" panose="020B0503020204020204" pitchFamily="34" charset="-122"/>
              </a:rPr>
              <a:t>培训</a:t>
            </a:r>
            <a:endParaRPr lang="zh-CN" altLang="en-US" sz="900" dirty="0">
              <a:solidFill>
                <a:schemeClr val="tx1">
                  <a:lumMod val="95000"/>
                  <a:lumOff val="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362967" y="2647592"/>
            <a:ext cx="1618" cy="2010980"/>
          </a:xfrm>
          <a:prstGeom prst="line">
            <a:avLst/>
          </a:prstGeom>
        </p:spPr>
        <p:style>
          <a:lnRef idx="1">
            <a:schemeClr val="accent1"/>
          </a:lnRef>
          <a:fillRef idx="0">
            <a:schemeClr val="accent1"/>
          </a:fillRef>
          <a:effectRef idx="0">
            <a:schemeClr val="accent1"/>
          </a:effectRef>
          <a:fontRef idx="minor">
            <a:schemeClr val="tx1"/>
          </a:fontRef>
        </p:style>
      </p:cxnSp>
      <p:sp>
        <p:nvSpPr>
          <p:cNvPr id="61" name="文本框 65"/>
          <p:cNvSpPr txBox="1">
            <a:spLocks noChangeArrowheads="1"/>
          </p:cNvSpPr>
          <p:nvPr/>
        </p:nvSpPr>
        <p:spPr bwMode="auto">
          <a:xfrm>
            <a:off x="506821" y="1145771"/>
            <a:ext cx="27849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000">
                <a:latin typeface="黑体" panose="02010609060101010101" pitchFamily="2" charset="-122"/>
                <a:ea typeface="黑体" panose="0201060906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2.1</a:t>
            </a:r>
            <a:r>
              <a:rPr lang="zh-CN" altLang="en-US"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职业发展双通道</a:t>
            </a:r>
            <a:endPar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ustDataLst>
      <p:tags r:id="rId2"/>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fld id="{261DDDC6-598D-4D51-B8CC-8458B1B86737}" type="slidenum">
              <a:rPr lang="zh-CN" altLang="en-US"/>
            </a:fld>
            <a:endParaRPr lang="en-US" altLang="zh-CN" dirty="0"/>
          </a:p>
        </p:txBody>
      </p:sp>
      <p:sp>
        <p:nvSpPr>
          <p:cNvPr id="107" name="矩形 106"/>
          <p:cNvSpPr/>
          <p:nvPr/>
        </p:nvSpPr>
        <p:spPr>
          <a:xfrm>
            <a:off x="63500" y="1201420"/>
            <a:ext cx="2837815" cy="467995"/>
          </a:xfrm>
          <a:prstGeom prst="rect">
            <a:avLst/>
          </a:prstGeom>
          <a:solidFill>
            <a:srgbClr val="00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微软雅黑" panose="020B0503020204020204" pitchFamily="34" charset="-122"/>
                <a:ea typeface="微软雅黑" panose="020B0503020204020204" pitchFamily="34" charset="-122"/>
                <a:sym typeface="+mn-ea"/>
              </a:rPr>
              <a:t>员工晋升</a:t>
            </a:r>
            <a:r>
              <a:rPr lang="zh-CN" altLang="en-US" dirty="0">
                <a:solidFill>
                  <a:schemeClr val="bg1"/>
                </a:solidFill>
                <a:latin typeface="宋体" panose="02010600030101010101" pitchFamily="2" charset="-122"/>
                <a:ea typeface="宋体" panose="02010600030101010101" pitchFamily="2" charset="-122"/>
                <a:sym typeface="+mn-ea"/>
              </a:rPr>
              <a:t>示意图</a:t>
            </a:r>
            <a:endParaRPr lang="zh-CN" altLang="en-US">
              <a:latin typeface="宋体" panose="02010600030101010101" pitchFamily="2" charset="-122"/>
              <a:ea typeface="宋体" panose="02010600030101010101" pitchFamily="2" charset="-122"/>
            </a:endParaRPr>
          </a:p>
        </p:txBody>
      </p:sp>
      <p:sp>
        <p:nvSpPr>
          <p:cNvPr id="113" name="Line 15"/>
          <p:cNvSpPr>
            <a:spLocks noChangeShapeType="1"/>
          </p:cNvSpPr>
          <p:nvPr/>
        </p:nvSpPr>
        <p:spPr bwMode="auto">
          <a:xfrm rot="660000" flipV="1">
            <a:off x="2891790" y="5294630"/>
            <a:ext cx="428625" cy="78105"/>
          </a:xfrm>
          <a:prstGeom prst="line">
            <a:avLst/>
          </a:prstGeom>
          <a:noFill/>
          <a:ln w="9525">
            <a:solidFill>
              <a:srgbClr val="C0504D"/>
            </a:solidFill>
            <a:rou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112" name="Line 15"/>
          <p:cNvSpPr>
            <a:spLocks noChangeShapeType="1"/>
          </p:cNvSpPr>
          <p:nvPr/>
        </p:nvSpPr>
        <p:spPr bwMode="auto">
          <a:xfrm>
            <a:off x="2002790" y="5328285"/>
            <a:ext cx="400685" cy="1905"/>
          </a:xfrm>
          <a:prstGeom prst="line">
            <a:avLst/>
          </a:prstGeom>
          <a:noFill/>
          <a:ln w="9525">
            <a:solidFill>
              <a:srgbClr val="C0504D"/>
            </a:solidFill>
            <a:rou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88" name="Text Box 56"/>
          <p:cNvSpPr txBox="1">
            <a:spLocks noChangeArrowheads="1"/>
          </p:cNvSpPr>
          <p:nvPr/>
        </p:nvSpPr>
        <p:spPr bwMode="auto">
          <a:xfrm>
            <a:off x="3320415" y="5135880"/>
            <a:ext cx="796290" cy="368300"/>
          </a:xfrm>
          <a:prstGeom prst="rect">
            <a:avLst/>
          </a:prstGeom>
          <a:solidFill>
            <a:srgbClr val="800080"/>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algn="ctr" defTabSz="685800" fontAlgn="auto">
              <a:lnSpc>
                <a:spcPct val="150000"/>
              </a:lnSpc>
              <a:spcBef>
                <a:spcPts val="0"/>
              </a:spcBef>
              <a:spcAft>
                <a:spcPts val="0"/>
              </a:spcAft>
              <a:buSzPct val="150000"/>
              <a:defRPr/>
            </a:pPr>
            <a:r>
              <a:rPr lang="zh-CN" altLang="en-US" sz="1200" b="1" kern="0" dirty="0">
                <a:solidFill>
                  <a:sysClr val="window" lastClr="FFFFFF"/>
                </a:solidFill>
                <a:latin typeface="微软雅黑" panose="020B0503020204020204" pitchFamily="34" charset="-122"/>
                <a:ea typeface="微软雅黑" panose="020B0503020204020204" pitchFamily="34" charset="-122"/>
              </a:rPr>
              <a:t>企业文化</a:t>
            </a:r>
            <a:endParaRPr lang="zh-CN" altLang="en-US" sz="1200" b="1" kern="0" dirty="0">
              <a:solidFill>
                <a:sysClr val="window" lastClr="FFFFFF"/>
              </a:solidFill>
              <a:latin typeface="微软雅黑" panose="020B0503020204020204" pitchFamily="34" charset="-122"/>
              <a:ea typeface="微软雅黑" panose="020B0503020204020204" pitchFamily="34" charset="-122"/>
            </a:endParaRPr>
          </a:p>
        </p:txBody>
      </p:sp>
      <p:sp>
        <p:nvSpPr>
          <p:cNvPr id="89" name="Text Box 56"/>
          <p:cNvSpPr txBox="1">
            <a:spLocks noChangeArrowheads="1"/>
          </p:cNvSpPr>
          <p:nvPr/>
        </p:nvSpPr>
        <p:spPr bwMode="auto">
          <a:xfrm>
            <a:off x="4116705" y="5132070"/>
            <a:ext cx="910590" cy="368300"/>
          </a:xfrm>
          <a:prstGeom prst="rect">
            <a:avLst/>
          </a:prstGeom>
          <a:solidFill>
            <a:srgbClr val="800080"/>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algn="ctr" defTabSz="685800" fontAlgn="auto">
              <a:lnSpc>
                <a:spcPct val="150000"/>
              </a:lnSpc>
              <a:spcBef>
                <a:spcPts val="0"/>
              </a:spcBef>
              <a:spcAft>
                <a:spcPts val="0"/>
              </a:spcAft>
              <a:buSzPct val="150000"/>
              <a:defRPr/>
            </a:pPr>
            <a:r>
              <a:rPr lang="zh-CN" altLang="en-US" sz="1200" b="1" kern="0" dirty="0">
                <a:solidFill>
                  <a:sysClr val="window" lastClr="FFFFFF"/>
                </a:solidFill>
                <a:latin typeface="微软雅黑" panose="020B0503020204020204" pitchFamily="34" charset="-122"/>
                <a:ea typeface="微软雅黑" panose="020B0503020204020204" pitchFamily="34" charset="-122"/>
              </a:rPr>
              <a:t>信息安全</a:t>
            </a:r>
            <a:endParaRPr lang="zh-CN" altLang="en-US" sz="1200" b="1" kern="0" dirty="0">
              <a:solidFill>
                <a:sysClr val="window" lastClr="FFFFFF"/>
              </a:solidFill>
              <a:latin typeface="微软雅黑" panose="020B0503020204020204" pitchFamily="34" charset="-122"/>
              <a:ea typeface="微软雅黑" panose="020B0503020204020204" pitchFamily="34" charset="-122"/>
            </a:endParaRPr>
          </a:p>
        </p:txBody>
      </p:sp>
      <p:sp>
        <p:nvSpPr>
          <p:cNvPr id="109" name="Text Box 56"/>
          <p:cNvSpPr txBox="1">
            <a:spLocks noChangeArrowheads="1"/>
          </p:cNvSpPr>
          <p:nvPr/>
        </p:nvSpPr>
        <p:spPr bwMode="auto">
          <a:xfrm>
            <a:off x="5027295" y="5135880"/>
            <a:ext cx="1132205" cy="368300"/>
          </a:xfrm>
          <a:prstGeom prst="rect">
            <a:avLst/>
          </a:prstGeom>
          <a:solidFill>
            <a:srgbClr val="800080"/>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algn="ctr" defTabSz="685800" fontAlgn="auto">
              <a:lnSpc>
                <a:spcPct val="150000"/>
              </a:lnSpc>
              <a:spcBef>
                <a:spcPts val="0"/>
              </a:spcBef>
              <a:spcAft>
                <a:spcPts val="0"/>
              </a:spcAft>
              <a:buSzPct val="150000"/>
              <a:defRPr/>
            </a:pPr>
            <a:r>
              <a:rPr lang="zh-CN" altLang="en-US" sz="1200" b="1" kern="0" dirty="0">
                <a:solidFill>
                  <a:sysClr val="window" lastClr="FFFFFF"/>
                </a:solidFill>
                <a:latin typeface="微软雅黑" panose="020B0503020204020204" pitchFamily="34" charset="-122"/>
                <a:ea typeface="微软雅黑" panose="020B0503020204020204" pitchFamily="34" charset="-122"/>
              </a:rPr>
              <a:t>人力资源政策</a:t>
            </a:r>
            <a:endParaRPr lang="zh-CN" altLang="en-US" sz="1200" b="1" kern="0" dirty="0">
              <a:solidFill>
                <a:sysClr val="window" lastClr="FFFFFF"/>
              </a:solidFill>
              <a:latin typeface="微软雅黑" panose="020B0503020204020204" pitchFamily="34" charset="-122"/>
              <a:ea typeface="微软雅黑" panose="020B0503020204020204" pitchFamily="34" charset="-122"/>
            </a:endParaRPr>
          </a:p>
        </p:txBody>
      </p:sp>
      <p:sp>
        <p:nvSpPr>
          <p:cNvPr id="110" name="Text Box 56"/>
          <p:cNvSpPr txBox="1">
            <a:spLocks noChangeArrowheads="1"/>
          </p:cNvSpPr>
          <p:nvPr/>
        </p:nvSpPr>
        <p:spPr bwMode="auto">
          <a:xfrm>
            <a:off x="6795770" y="5132070"/>
            <a:ext cx="1770380" cy="368300"/>
          </a:xfrm>
          <a:prstGeom prst="rect">
            <a:avLst/>
          </a:prstGeom>
          <a:solidFill>
            <a:srgbClr val="800080"/>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algn="ctr" defTabSz="685800" fontAlgn="auto">
              <a:lnSpc>
                <a:spcPct val="150000"/>
              </a:lnSpc>
              <a:spcBef>
                <a:spcPts val="0"/>
              </a:spcBef>
              <a:spcAft>
                <a:spcPts val="0"/>
              </a:spcAft>
              <a:buSzPct val="150000"/>
              <a:defRPr/>
            </a:pPr>
            <a:r>
              <a:rPr lang="zh-CN" altLang="en-US" sz="1200" b="1" kern="0" dirty="0">
                <a:solidFill>
                  <a:sysClr val="window" lastClr="FFFFFF"/>
                </a:solidFill>
                <a:latin typeface="微软雅黑" panose="020B0503020204020204" pitchFamily="34" charset="-122"/>
                <a:ea typeface="微软雅黑" panose="020B0503020204020204" pitchFamily="34" charset="-122"/>
              </a:rPr>
              <a:t>QHSE、能源管理体系</a:t>
            </a:r>
            <a:endParaRPr lang="zh-CN" altLang="en-US" sz="1200" b="1" kern="0" dirty="0">
              <a:solidFill>
                <a:sysClr val="window" lastClr="FFFFFF"/>
              </a:solidFill>
              <a:latin typeface="微软雅黑" panose="020B0503020204020204" pitchFamily="34" charset="-122"/>
              <a:ea typeface="微软雅黑" panose="020B0503020204020204" pitchFamily="34" charset="-122"/>
            </a:endParaRPr>
          </a:p>
        </p:txBody>
      </p:sp>
      <p:sp>
        <p:nvSpPr>
          <p:cNvPr id="111" name="Text Box 56"/>
          <p:cNvSpPr txBox="1">
            <a:spLocks noChangeArrowheads="1"/>
          </p:cNvSpPr>
          <p:nvPr/>
        </p:nvSpPr>
        <p:spPr bwMode="auto">
          <a:xfrm>
            <a:off x="6172200" y="5132070"/>
            <a:ext cx="629920" cy="368300"/>
          </a:xfrm>
          <a:prstGeom prst="rect">
            <a:avLst/>
          </a:prstGeom>
          <a:solidFill>
            <a:srgbClr val="800080"/>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algn="ctr" defTabSz="685800" fontAlgn="auto">
              <a:lnSpc>
                <a:spcPct val="150000"/>
              </a:lnSpc>
              <a:spcBef>
                <a:spcPts val="0"/>
              </a:spcBef>
              <a:spcAft>
                <a:spcPts val="0"/>
              </a:spcAft>
              <a:buSzPct val="150000"/>
              <a:defRPr/>
            </a:pPr>
            <a:r>
              <a:rPr lang="en-US" altLang="zh-CN" sz="1200" b="1" kern="0" dirty="0">
                <a:solidFill>
                  <a:sysClr val="window" lastClr="FFFFFF"/>
                </a:solidFill>
                <a:latin typeface="微软雅黑" panose="020B0503020204020204" pitchFamily="34" charset="-122"/>
                <a:ea typeface="微软雅黑" panose="020B0503020204020204" pitchFamily="34" charset="-122"/>
              </a:rPr>
              <a:t>TPM</a:t>
            </a:r>
            <a:endParaRPr lang="en-US" altLang="zh-CN" sz="1200" b="1" kern="0" dirty="0">
              <a:solidFill>
                <a:sysClr val="window" lastClr="FFFFFF"/>
              </a:solidFill>
              <a:latin typeface="微软雅黑" panose="020B0503020204020204" pitchFamily="34" charset="-122"/>
              <a:ea typeface="微软雅黑" panose="020B0503020204020204" pitchFamily="34" charset="-122"/>
            </a:endParaRPr>
          </a:p>
        </p:txBody>
      </p:sp>
      <p:cxnSp>
        <p:nvCxnSpPr>
          <p:cNvPr id="117" name="直接连接符 116"/>
          <p:cNvCxnSpPr/>
          <p:nvPr/>
        </p:nvCxnSpPr>
        <p:spPr>
          <a:xfrm flipV="1">
            <a:off x="2699385" y="4622165"/>
            <a:ext cx="7620" cy="54038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1" name="直接连接符 120"/>
          <p:cNvCxnSpPr/>
          <p:nvPr/>
        </p:nvCxnSpPr>
        <p:spPr>
          <a:xfrm flipV="1">
            <a:off x="7656195" y="4634230"/>
            <a:ext cx="9525" cy="49276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2" name="直接连接符 121"/>
          <p:cNvCxnSpPr/>
          <p:nvPr/>
        </p:nvCxnSpPr>
        <p:spPr>
          <a:xfrm flipH="1" flipV="1">
            <a:off x="2683510" y="4612640"/>
            <a:ext cx="4997450" cy="2159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26" name="直接箭头连接符 125"/>
          <p:cNvCxnSpPr/>
          <p:nvPr/>
        </p:nvCxnSpPr>
        <p:spPr>
          <a:xfrm flipH="1" flipV="1">
            <a:off x="4883150" y="4221480"/>
            <a:ext cx="8255" cy="394970"/>
          </a:xfrm>
          <a:prstGeom prst="straightConnector1">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130" name="Oval 25"/>
          <p:cNvSpPr>
            <a:spLocks noChangeArrowheads="1"/>
          </p:cNvSpPr>
          <p:nvPr/>
        </p:nvSpPr>
        <p:spPr bwMode="auto">
          <a:xfrm>
            <a:off x="4781101" y="2724454"/>
            <a:ext cx="932294" cy="558723"/>
          </a:xfrm>
          <a:prstGeom prst="ellipse">
            <a:avLst/>
          </a:prstGeom>
          <a:gradFill rotWithShape="1">
            <a:gsLst>
              <a:gs pos="0">
                <a:srgbClr val="A7DDFF"/>
              </a:gs>
              <a:gs pos="50000">
                <a:srgbClr val="FFFFFF"/>
              </a:gs>
              <a:gs pos="100000">
                <a:srgbClr val="A7DDFF"/>
              </a:gs>
            </a:gsLst>
            <a:lin ang="5400000" scaled="1"/>
          </a:gradFill>
          <a:ln w="9525">
            <a:solidFill>
              <a:sysClr val="window" lastClr="FFFFFF"/>
            </a:solidFill>
            <a:round/>
          </a:ln>
          <a:effectLst>
            <a:outerShdw dist="35921" dir="2700000" algn="ctr" rotWithShape="0">
              <a:srgbClr val="EEECE1"/>
            </a:outerShdw>
          </a:effectLst>
        </p:spPr>
        <p:txBody>
          <a:bodyPr anchor="ctr"/>
          <a:lstStyle/>
          <a:p>
            <a:pPr algn="ctr" defTabSz="685800" fontAlgn="auto">
              <a:lnSpc>
                <a:spcPct val="115000"/>
              </a:lnSpc>
              <a:spcBef>
                <a:spcPct val="500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中级工</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131" name="Oval 25"/>
          <p:cNvSpPr>
            <a:spLocks noChangeArrowheads="1"/>
          </p:cNvSpPr>
          <p:nvPr/>
        </p:nvSpPr>
        <p:spPr bwMode="auto">
          <a:xfrm>
            <a:off x="5713281" y="2723819"/>
            <a:ext cx="932294" cy="558723"/>
          </a:xfrm>
          <a:prstGeom prst="ellipse">
            <a:avLst/>
          </a:prstGeom>
          <a:gradFill rotWithShape="1">
            <a:gsLst>
              <a:gs pos="0">
                <a:srgbClr val="A7DDFF"/>
              </a:gs>
              <a:gs pos="50000">
                <a:srgbClr val="FFFFFF"/>
              </a:gs>
              <a:gs pos="100000">
                <a:srgbClr val="A7DDFF"/>
              </a:gs>
            </a:gsLst>
            <a:lin ang="5400000" scaled="1"/>
          </a:gradFill>
          <a:ln w="9525">
            <a:solidFill>
              <a:sysClr val="window" lastClr="FFFFFF"/>
            </a:solidFill>
            <a:round/>
          </a:ln>
          <a:effectLst>
            <a:outerShdw dist="35921" dir="2700000" algn="ctr" rotWithShape="0">
              <a:srgbClr val="EEECE1"/>
            </a:outerShdw>
          </a:effectLst>
        </p:spPr>
        <p:txBody>
          <a:bodyPr anchor="ctr"/>
          <a:lstStyle/>
          <a:p>
            <a:pPr algn="ctr" defTabSz="685800" fontAlgn="auto">
              <a:lnSpc>
                <a:spcPct val="115000"/>
              </a:lnSpc>
              <a:spcBef>
                <a:spcPct val="500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高级工</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133" name="Oval 25"/>
          <p:cNvSpPr>
            <a:spLocks noChangeArrowheads="1"/>
          </p:cNvSpPr>
          <p:nvPr/>
        </p:nvSpPr>
        <p:spPr bwMode="auto">
          <a:xfrm>
            <a:off x="6661971" y="2724454"/>
            <a:ext cx="932294" cy="558723"/>
          </a:xfrm>
          <a:prstGeom prst="ellipse">
            <a:avLst/>
          </a:prstGeom>
          <a:gradFill rotWithShape="1">
            <a:gsLst>
              <a:gs pos="0">
                <a:srgbClr val="A7DDFF"/>
              </a:gs>
              <a:gs pos="50000">
                <a:srgbClr val="FFFFFF"/>
              </a:gs>
              <a:gs pos="100000">
                <a:srgbClr val="A7DDFF"/>
              </a:gs>
            </a:gsLst>
            <a:lin ang="5400000" scaled="1"/>
          </a:gradFill>
          <a:ln w="9525">
            <a:solidFill>
              <a:sysClr val="window" lastClr="FFFFFF"/>
            </a:solidFill>
            <a:round/>
          </a:ln>
          <a:effectLst>
            <a:outerShdw dist="35921" dir="2700000" algn="ctr" rotWithShape="0">
              <a:srgbClr val="EEECE1"/>
            </a:outerShdw>
          </a:effectLst>
        </p:spPr>
        <p:txBody>
          <a:bodyPr anchor="ctr"/>
          <a:lstStyle/>
          <a:p>
            <a:pPr algn="ctr" defTabSz="685800" fontAlgn="auto">
              <a:lnSpc>
                <a:spcPct val="115000"/>
              </a:lnSpc>
              <a:spcBef>
                <a:spcPct val="500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技师</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135" name="Text Box 21"/>
          <p:cNvSpPr txBox="1">
            <a:spLocks noChangeArrowheads="1"/>
          </p:cNvSpPr>
          <p:nvPr/>
        </p:nvSpPr>
        <p:spPr bwMode="auto">
          <a:xfrm>
            <a:off x="5713730" y="3806825"/>
            <a:ext cx="2174875" cy="368300"/>
          </a:xfrm>
          <a:prstGeom prst="rect">
            <a:avLst/>
          </a:prstGeom>
          <a:solidFill>
            <a:srgbClr val="A7DDFF"/>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defTabSz="685800" fontAlgn="auto">
              <a:lnSpc>
                <a:spcPct val="150000"/>
              </a:lnSpc>
              <a:spcBef>
                <a:spcPts val="0"/>
              </a:spcBef>
              <a:spcAft>
                <a:spcPts val="0"/>
              </a:spcAft>
              <a:buSzPct val="150000"/>
              <a:defRPr/>
            </a:pPr>
            <a:r>
              <a:rPr lang="zh-CN" altLang="en-US" sz="1200" b="1" kern="0">
                <a:solidFill>
                  <a:sysClr val="windowText" lastClr="000000"/>
                </a:solidFill>
                <a:latin typeface="微软雅黑" panose="020B0503020204020204" pitchFamily="34" charset="-122"/>
                <a:ea typeface="微软雅黑" panose="020B0503020204020204" pitchFamily="34" charset="-122"/>
              </a:rPr>
              <a:t>操作技能类任职资格等级认证</a:t>
            </a: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212" name="Line 24"/>
          <p:cNvSpPr>
            <a:spLocks noChangeShapeType="1"/>
          </p:cNvSpPr>
          <p:nvPr/>
        </p:nvSpPr>
        <p:spPr bwMode="auto">
          <a:xfrm flipV="1">
            <a:off x="5310505" y="3990340"/>
            <a:ext cx="401955" cy="1270"/>
          </a:xfrm>
          <a:prstGeom prst="line">
            <a:avLst/>
          </a:prstGeom>
          <a:noFill/>
          <a:ln w="9525">
            <a:solidFill>
              <a:sysClr val="windowText" lastClr="000000"/>
            </a:solidFill>
            <a:rou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cxnSp>
        <p:nvCxnSpPr>
          <p:cNvPr id="218" name="直接连接符 217"/>
          <p:cNvCxnSpPr/>
          <p:nvPr/>
        </p:nvCxnSpPr>
        <p:spPr>
          <a:xfrm flipH="1">
            <a:off x="4327525" y="3507105"/>
            <a:ext cx="3888740" cy="1397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9" name="直接连接符 218"/>
          <p:cNvCxnSpPr/>
          <p:nvPr/>
        </p:nvCxnSpPr>
        <p:spPr>
          <a:xfrm>
            <a:off x="6431280" y="3521075"/>
            <a:ext cx="5080" cy="28575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20" name="直接连接符 219"/>
          <p:cNvCxnSpPr/>
          <p:nvPr/>
        </p:nvCxnSpPr>
        <p:spPr>
          <a:xfrm>
            <a:off x="8199120" y="3295650"/>
            <a:ext cx="4445" cy="21780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21" name="直接连接符 220"/>
          <p:cNvCxnSpPr/>
          <p:nvPr/>
        </p:nvCxnSpPr>
        <p:spPr>
          <a:xfrm flipH="1">
            <a:off x="4326890" y="3282950"/>
            <a:ext cx="5080" cy="23812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25" name="Text Box 21"/>
          <p:cNvSpPr txBox="1">
            <a:spLocks noChangeArrowheads="1"/>
          </p:cNvSpPr>
          <p:nvPr/>
        </p:nvSpPr>
        <p:spPr bwMode="auto">
          <a:xfrm>
            <a:off x="1680845" y="3806825"/>
            <a:ext cx="2233295" cy="368300"/>
          </a:xfrm>
          <a:prstGeom prst="rect">
            <a:avLst/>
          </a:prstGeom>
          <a:solidFill>
            <a:srgbClr val="A7DDFF"/>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defTabSz="685800" fontAlgn="auto">
              <a:lnSpc>
                <a:spcPct val="150000"/>
              </a:lnSpc>
              <a:spcBef>
                <a:spcPts val="0"/>
              </a:spcBef>
              <a:spcAft>
                <a:spcPts val="0"/>
              </a:spcAft>
              <a:buSzPct val="150000"/>
              <a:defRPr/>
            </a:pPr>
            <a:r>
              <a:rPr lang="zh-CN" altLang="en-US" sz="1200" b="1" kern="0">
                <a:solidFill>
                  <a:sysClr val="windowText" lastClr="000000"/>
                </a:solidFill>
                <a:latin typeface="微软雅黑" panose="020B0503020204020204" pitchFamily="34" charset="-122"/>
                <a:ea typeface="微软雅黑" panose="020B0503020204020204" pitchFamily="34" charset="-122"/>
              </a:rPr>
              <a:t>专业技术类工程系列等级认证</a:t>
            </a: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227" name="Oval 25"/>
          <p:cNvSpPr>
            <a:spLocks noChangeArrowheads="1"/>
          </p:cNvSpPr>
          <p:nvPr/>
        </p:nvSpPr>
        <p:spPr bwMode="auto">
          <a:xfrm>
            <a:off x="2709295" y="2746026"/>
            <a:ext cx="974137" cy="558723"/>
          </a:xfrm>
          <a:prstGeom prst="ellipse">
            <a:avLst/>
          </a:prstGeom>
          <a:gradFill rotWithShape="1">
            <a:gsLst>
              <a:gs pos="0">
                <a:srgbClr val="A7DDFF"/>
              </a:gs>
              <a:gs pos="50000">
                <a:srgbClr val="FFFFFF"/>
              </a:gs>
              <a:gs pos="100000">
                <a:srgbClr val="A7DDFF"/>
              </a:gs>
            </a:gsLst>
            <a:lin ang="5400000" scaled="1"/>
          </a:gradFill>
          <a:ln w="9525">
            <a:solidFill>
              <a:sysClr val="window" lastClr="FFFFFF"/>
            </a:solidFill>
            <a:round/>
          </a:ln>
          <a:effectLst>
            <a:outerShdw dist="35921" dir="2700000" algn="ctr" rotWithShape="0">
              <a:srgbClr val="EEECE1"/>
            </a:outerShdw>
          </a:effectLst>
        </p:spPr>
        <p:txBody>
          <a:bodyPr anchor="ctr"/>
          <a:lstStyle/>
          <a:p>
            <a:pPr algn="ctr" defTabSz="685800" fontAlgn="auto">
              <a:lnSpc>
                <a:spcPct val="115000"/>
              </a:lnSpc>
              <a:spcBef>
                <a:spcPct val="500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主管</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228" name="Oval 25"/>
          <p:cNvSpPr>
            <a:spLocks noChangeArrowheads="1"/>
          </p:cNvSpPr>
          <p:nvPr/>
        </p:nvSpPr>
        <p:spPr bwMode="auto">
          <a:xfrm>
            <a:off x="1714885" y="2737136"/>
            <a:ext cx="974137" cy="558723"/>
          </a:xfrm>
          <a:prstGeom prst="ellipse">
            <a:avLst/>
          </a:prstGeom>
          <a:gradFill rotWithShape="1">
            <a:gsLst>
              <a:gs pos="0">
                <a:srgbClr val="A7DDFF"/>
              </a:gs>
              <a:gs pos="50000">
                <a:srgbClr val="FFFFFF"/>
              </a:gs>
              <a:gs pos="100000">
                <a:srgbClr val="A7DDFF"/>
              </a:gs>
            </a:gsLst>
            <a:lin ang="5400000" scaled="1"/>
          </a:gradFill>
          <a:ln w="9525">
            <a:solidFill>
              <a:sysClr val="window" lastClr="FFFFFF"/>
            </a:solidFill>
            <a:round/>
          </a:ln>
          <a:effectLst>
            <a:outerShdw dist="35921" dir="2700000" algn="ctr" rotWithShape="0">
              <a:srgbClr val="EEECE1"/>
            </a:outerShdw>
          </a:effectLst>
        </p:spPr>
        <p:txBody>
          <a:bodyPr anchor="ctr"/>
          <a:lstStyle/>
          <a:p>
            <a:pPr algn="ctr" defTabSz="685800" fontAlgn="auto">
              <a:lnSpc>
                <a:spcPct val="115000"/>
              </a:lnSpc>
              <a:spcBef>
                <a:spcPct val="500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工程师</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p:txBody>
      </p:sp>
      <p:cxnSp>
        <p:nvCxnSpPr>
          <p:cNvPr id="230" name="直接连接符 229"/>
          <p:cNvCxnSpPr/>
          <p:nvPr/>
        </p:nvCxnSpPr>
        <p:spPr>
          <a:xfrm>
            <a:off x="2282190" y="3495675"/>
            <a:ext cx="3810" cy="31115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32" name="直接连接符 231"/>
          <p:cNvCxnSpPr/>
          <p:nvPr/>
        </p:nvCxnSpPr>
        <p:spPr>
          <a:xfrm>
            <a:off x="977900" y="3312795"/>
            <a:ext cx="2540" cy="18415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33" name="直接连接符 232"/>
          <p:cNvCxnSpPr/>
          <p:nvPr/>
        </p:nvCxnSpPr>
        <p:spPr>
          <a:xfrm>
            <a:off x="3348990" y="3294380"/>
            <a:ext cx="0" cy="21399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24" name="Line 33"/>
          <p:cNvSpPr>
            <a:spLocks noChangeShapeType="1"/>
          </p:cNvSpPr>
          <p:nvPr/>
        </p:nvSpPr>
        <p:spPr bwMode="auto">
          <a:xfrm flipH="1">
            <a:off x="3927475" y="3990975"/>
            <a:ext cx="504825" cy="635"/>
          </a:xfrm>
          <a:prstGeom prst="line">
            <a:avLst/>
          </a:prstGeom>
          <a:ln>
            <a:tailEnd type="stealth" w="lg" len="lg"/>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spAutoFit/>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4" name="Text Box 38"/>
          <p:cNvSpPr txBox="1">
            <a:spLocks noChangeArrowheads="1"/>
          </p:cNvSpPr>
          <p:nvPr/>
        </p:nvSpPr>
        <p:spPr bwMode="auto">
          <a:xfrm>
            <a:off x="1590572" y="2152593"/>
            <a:ext cx="1224801" cy="368320"/>
          </a:xfrm>
          <a:prstGeom prst="rect">
            <a:avLst/>
          </a:prstGeom>
          <a:solidFill>
            <a:srgbClr val="800080"/>
          </a:solidFill>
          <a:ln w="9525">
            <a:solidFill>
              <a:sysClr val="window" lastClr="FFFFFF"/>
            </a:solidFill>
            <a:miter lim="800000"/>
          </a:ln>
          <a:effectLst>
            <a:outerShdw dist="35921" dir="2700000" algn="ctr" rotWithShape="0">
              <a:srgbClr val="EEECE1"/>
            </a:outerShdw>
          </a:effectLst>
        </p:spPr>
        <p:txBody>
          <a:bodyPr anchor="ctr">
            <a:spAutoFit/>
          </a:bodyPr>
          <a:lstStyle/>
          <a:p>
            <a:pPr algn="ctr" defTabSz="685800" fontAlgn="auto">
              <a:lnSpc>
                <a:spcPct val="150000"/>
              </a:lnSpc>
              <a:spcBef>
                <a:spcPts val="0"/>
              </a:spcBef>
              <a:spcAft>
                <a:spcPts val="0"/>
              </a:spcAft>
              <a:buSzPct val="150000"/>
              <a:defRPr/>
            </a:pPr>
            <a:r>
              <a:rPr lang="zh-CN" altLang="en-US" sz="1200" b="1" kern="0" dirty="0">
                <a:solidFill>
                  <a:sysClr val="window" lastClr="FFFFFF"/>
                </a:solidFill>
                <a:latin typeface="微软雅黑" panose="020B0503020204020204" pitchFamily="34" charset="-122"/>
                <a:ea typeface="微软雅黑" panose="020B0503020204020204" pitchFamily="34" charset="-122"/>
              </a:rPr>
              <a:t>薪酬调整</a:t>
            </a:r>
            <a:endParaRPr lang="zh-CN" altLang="en-US" sz="1200" b="1" kern="0" dirty="0">
              <a:solidFill>
                <a:sysClr val="window" lastClr="FFFFFF"/>
              </a:solidFill>
              <a:latin typeface="微软雅黑" panose="020B0503020204020204" pitchFamily="34" charset="-122"/>
              <a:ea typeface="微软雅黑" panose="020B0503020204020204" pitchFamily="34" charset="-122"/>
            </a:endParaRPr>
          </a:p>
        </p:txBody>
      </p:sp>
      <p:sp>
        <p:nvSpPr>
          <p:cNvPr id="229" name="Oval 25"/>
          <p:cNvSpPr>
            <a:spLocks noChangeArrowheads="1"/>
          </p:cNvSpPr>
          <p:nvPr/>
        </p:nvSpPr>
        <p:spPr bwMode="auto">
          <a:xfrm>
            <a:off x="276860" y="2736850"/>
            <a:ext cx="1403985" cy="558800"/>
          </a:xfrm>
          <a:prstGeom prst="ellipse">
            <a:avLst/>
          </a:prstGeom>
          <a:gradFill rotWithShape="1">
            <a:gsLst>
              <a:gs pos="0">
                <a:srgbClr val="A7DDFF"/>
              </a:gs>
              <a:gs pos="50000">
                <a:srgbClr val="FFFFFF"/>
              </a:gs>
              <a:gs pos="100000">
                <a:srgbClr val="A7DDFF"/>
              </a:gs>
            </a:gsLst>
            <a:lin ang="5400000" scaled="1"/>
          </a:gradFill>
          <a:ln w="9525">
            <a:solidFill>
              <a:sysClr val="window" lastClr="FFFFFF"/>
            </a:solidFill>
            <a:round/>
          </a:ln>
          <a:effectLst>
            <a:outerShdw dist="35921" dir="2700000" algn="ctr" rotWithShape="0">
              <a:srgbClr val="EEECE1"/>
            </a:outerShdw>
          </a:effectLst>
        </p:spPr>
        <p:txBody>
          <a:bodyPr anchor="ctr"/>
          <a:lstStyle/>
          <a:p>
            <a:pPr algn="ctr" defTabSz="685800" fontAlgn="auto">
              <a:lnSpc>
                <a:spcPct val="115000"/>
              </a:lnSpc>
              <a:spcBef>
                <a:spcPct val="500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助理工程师</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26" name="Oval 25"/>
          <p:cNvSpPr>
            <a:spLocks noChangeArrowheads="1"/>
          </p:cNvSpPr>
          <p:nvPr/>
        </p:nvSpPr>
        <p:spPr bwMode="auto">
          <a:xfrm>
            <a:off x="3805946" y="2723458"/>
            <a:ext cx="974137" cy="558723"/>
          </a:xfrm>
          <a:prstGeom prst="ellipse">
            <a:avLst/>
          </a:prstGeom>
          <a:gradFill rotWithShape="1">
            <a:gsLst>
              <a:gs pos="0">
                <a:srgbClr val="A7DDFF"/>
              </a:gs>
              <a:gs pos="50000">
                <a:srgbClr val="FFFFFF"/>
              </a:gs>
              <a:gs pos="100000">
                <a:srgbClr val="A7DDFF"/>
              </a:gs>
            </a:gsLst>
            <a:lin ang="5400000" scaled="1"/>
          </a:gradFill>
          <a:ln w="9525">
            <a:solidFill>
              <a:sysClr val="window" lastClr="FFFFFF"/>
            </a:solidFill>
            <a:round/>
          </a:ln>
          <a:effectLst>
            <a:outerShdw dist="35921" dir="2700000" algn="ctr" rotWithShape="0">
              <a:srgbClr val="EEECE1"/>
            </a:outerShdw>
          </a:effectLst>
        </p:spPr>
        <p:txBody>
          <a:bodyPr anchor="ctr"/>
          <a:lstStyle/>
          <a:p>
            <a:pPr algn="ctr" defTabSz="685800" fontAlgn="auto">
              <a:lnSpc>
                <a:spcPct val="115000"/>
              </a:lnSpc>
              <a:spcBef>
                <a:spcPct val="500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初级工</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134" name="Oval 25"/>
          <p:cNvSpPr>
            <a:spLocks noChangeArrowheads="1"/>
          </p:cNvSpPr>
          <p:nvPr/>
        </p:nvSpPr>
        <p:spPr bwMode="auto">
          <a:xfrm>
            <a:off x="7593965" y="2723515"/>
            <a:ext cx="1143000" cy="558800"/>
          </a:xfrm>
          <a:prstGeom prst="ellipse">
            <a:avLst/>
          </a:prstGeom>
          <a:gradFill rotWithShape="1">
            <a:gsLst>
              <a:gs pos="0">
                <a:srgbClr val="A7DDFF"/>
              </a:gs>
              <a:gs pos="50000">
                <a:srgbClr val="FFFFFF"/>
              </a:gs>
              <a:gs pos="100000">
                <a:srgbClr val="A7DDFF"/>
              </a:gs>
            </a:gsLst>
            <a:lin ang="5400000" scaled="1"/>
          </a:gradFill>
          <a:ln w="9525">
            <a:solidFill>
              <a:sysClr val="window" lastClr="FFFFFF"/>
            </a:solidFill>
            <a:round/>
          </a:ln>
          <a:effectLst>
            <a:outerShdw dist="35921" dir="2700000" algn="ctr" rotWithShape="0">
              <a:srgbClr val="EEECE1"/>
            </a:outerShdw>
          </a:effectLst>
        </p:spPr>
        <p:txBody>
          <a:bodyPr anchor="ctr"/>
          <a:lstStyle/>
          <a:p>
            <a:pPr algn="ctr" defTabSz="685800" fontAlgn="auto">
              <a:lnSpc>
                <a:spcPct val="115000"/>
              </a:lnSpc>
              <a:spcBef>
                <a:spcPct val="500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高级技师</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8" name="Text Box 6"/>
          <p:cNvSpPr txBox="1">
            <a:spLocks noChangeArrowheads="1"/>
          </p:cNvSpPr>
          <p:nvPr/>
        </p:nvSpPr>
        <p:spPr bwMode="auto">
          <a:xfrm>
            <a:off x="4431855" y="3853389"/>
            <a:ext cx="902090" cy="368320"/>
          </a:xfrm>
          <a:prstGeom prst="rect">
            <a:avLst/>
          </a:prstGeom>
          <a:solidFill>
            <a:srgbClr val="A7DDFF"/>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algn="ctr" defTabSz="685800" fontAlgn="auto">
              <a:lnSpc>
                <a:spcPct val="150000"/>
              </a:lnSpc>
              <a:spcBef>
                <a:spcPts val="0"/>
              </a:spcBef>
              <a:spcAft>
                <a:spcPts val="0"/>
              </a:spcAft>
              <a:buSzPct val="150000"/>
              <a:defRPr/>
            </a:pPr>
            <a:r>
              <a:rPr lang="zh-CN" altLang="en-US" sz="1200" b="1" kern="0">
                <a:solidFill>
                  <a:sysClr val="windowText" lastClr="000000"/>
                </a:solidFill>
                <a:latin typeface="微软雅黑" panose="020B0503020204020204" pitchFamily="34" charset="-122"/>
                <a:ea typeface="微软雅黑" panose="020B0503020204020204" pitchFamily="34" charset="-122"/>
              </a:rPr>
              <a:t>转正上岗</a:t>
            </a: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V="1">
            <a:off x="977900" y="3495675"/>
            <a:ext cx="2337435" cy="2413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9" name="Text Box 38"/>
          <p:cNvSpPr txBox="1">
            <a:spLocks noChangeArrowheads="1"/>
          </p:cNvSpPr>
          <p:nvPr/>
        </p:nvSpPr>
        <p:spPr bwMode="auto">
          <a:xfrm>
            <a:off x="5713694" y="2152250"/>
            <a:ext cx="1224801" cy="368320"/>
          </a:xfrm>
          <a:prstGeom prst="rect">
            <a:avLst/>
          </a:prstGeom>
          <a:solidFill>
            <a:srgbClr val="800080"/>
          </a:solidFill>
          <a:ln w="9525">
            <a:solidFill>
              <a:sysClr val="window" lastClr="FFFFFF"/>
            </a:solidFill>
            <a:miter lim="800000"/>
          </a:ln>
          <a:effectLst>
            <a:outerShdw dist="35921" dir="2700000" algn="ctr" rotWithShape="0">
              <a:srgbClr val="EEECE1"/>
            </a:outerShdw>
          </a:effectLst>
        </p:spPr>
        <p:txBody>
          <a:bodyPr anchor="ctr">
            <a:spAutoFit/>
          </a:bodyPr>
          <a:lstStyle/>
          <a:p>
            <a:pPr algn="ctr" defTabSz="685800" fontAlgn="auto">
              <a:lnSpc>
                <a:spcPct val="150000"/>
              </a:lnSpc>
              <a:spcBef>
                <a:spcPts val="0"/>
              </a:spcBef>
              <a:spcAft>
                <a:spcPts val="0"/>
              </a:spcAft>
              <a:buSzPct val="150000"/>
              <a:defRPr/>
            </a:pPr>
            <a:r>
              <a:rPr lang="zh-CN" altLang="en-US" sz="1200" b="1" kern="0" dirty="0">
                <a:solidFill>
                  <a:sysClr val="window" lastClr="FFFFFF"/>
                </a:solidFill>
                <a:latin typeface="微软雅黑" panose="020B0503020204020204" pitchFamily="34" charset="-122"/>
                <a:ea typeface="微软雅黑" panose="020B0503020204020204" pitchFamily="34" charset="-122"/>
              </a:rPr>
              <a:t>薪酬调整</a:t>
            </a:r>
            <a:endParaRPr lang="zh-CN" altLang="en-US" sz="1200" b="1" kern="0" dirty="0">
              <a:solidFill>
                <a:sysClr val="window" lastClr="FFFFFF"/>
              </a:solidFill>
              <a:latin typeface="微软雅黑" panose="020B0503020204020204" pitchFamily="34" charset="-122"/>
              <a:ea typeface="微软雅黑" panose="020B0503020204020204" pitchFamily="34" charset="-122"/>
            </a:endParaRPr>
          </a:p>
        </p:txBody>
      </p:sp>
      <p:sp>
        <p:nvSpPr>
          <p:cNvPr id="57" name="Text Box 56"/>
          <p:cNvSpPr txBox="1">
            <a:spLocks noChangeArrowheads="1"/>
          </p:cNvSpPr>
          <p:nvPr/>
        </p:nvSpPr>
        <p:spPr bwMode="auto">
          <a:xfrm>
            <a:off x="2393522" y="5162797"/>
            <a:ext cx="612401" cy="368320"/>
          </a:xfrm>
          <a:prstGeom prst="rect">
            <a:avLst/>
          </a:prstGeom>
          <a:solidFill>
            <a:srgbClr val="800080"/>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algn="ctr" defTabSz="685800" fontAlgn="auto">
              <a:lnSpc>
                <a:spcPct val="150000"/>
              </a:lnSpc>
              <a:spcBef>
                <a:spcPts val="0"/>
              </a:spcBef>
              <a:spcAft>
                <a:spcPts val="0"/>
              </a:spcAft>
              <a:buSzPct val="150000"/>
              <a:defRPr/>
            </a:pPr>
            <a:r>
              <a:rPr lang="zh-CN" altLang="en-US" sz="1200" b="1" kern="0" dirty="0">
                <a:solidFill>
                  <a:sysClr val="window" lastClr="FFFFFF"/>
                </a:solidFill>
                <a:latin typeface="微软雅黑" panose="020B0503020204020204" pitchFamily="34" charset="-122"/>
                <a:ea typeface="微软雅黑" panose="020B0503020204020204" pitchFamily="34" charset="-122"/>
              </a:rPr>
              <a:t>安全</a:t>
            </a:r>
            <a:endParaRPr lang="zh-CN" altLang="en-US" sz="1200" b="1" kern="0" dirty="0">
              <a:solidFill>
                <a:sysClr val="window" lastClr="FFFFFF"/>
              </a:solidFill>
              <a:latin typeface="微软雅黑" panose="020B0503020204020204" pitchFamily="34" charset="-122"/>
              <a:ea typeface="微软雅黑" panose="020B0503020204020204" pitchFamily="34" charset="-122"/>
            </a:endParaRPr>
          </a:p>
        </p:txBody>
      </p:sp>
      <p:sp>
        <p:nvSpPr>
          <p:cNvPr id="13" name="Text Box 7"/>
          <p:cNvSpPr txBox="1">
            <a:spLocks noChangeArrowheads="1"/>
          </p:cNvSpPr>
          <p:nvPr/>
        </p:nvSpPr>
        <p:spPr bwMode="auto">
          <a:xfrm>
            <a:off x="1024626" y="4981758"/>
            <a:ext cx="1061194" cy="644560"/>
          </a:xfrm>
          <a:prstGeom prst="rect">
            <a:avLst/>
          </a:prstGeom>
          <a:solidFill>
            <a:srgbClr val="FFFF00"/>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algn="ctr" defTabSz="685800" fontAlgn="auto">
              <a:lnSpc>
                <a:spcPct val="150000"/>
              </a:lnSpc>
              <a:spcBef>
                <a:spcPts val="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新员工</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a:p>
            <a:pPr algn="ctr" defTabSz="685800" fontAlgn="auto">
              <a:lnSpc>
                <a:spcPct val="150000"/>
              </a:lnSpc>
              <a:spcBef>
                <a:spcPts val="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岗前培训</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p:txBody>
      </p:sp>
      <p:grpSp>
        <p:nvGrpSpPr>
          <p:cNvPr id="14" name="Group 2"/>
          <p:cNvGrpSpPr/>
          <p:nvPr/>
        </p:nvGrpSpPr>
        <p:grpSpPr bwMode="auto">
          <a:xfrm>
            <a:off x="554355" y="2065890"/>
            <a:ext cx="6419700" cy="3616090"/>
            <a:chOff x="327" y="1619"/>
            <a:chExt cx="4277" cy="2317"/>
          </a:xfrm>
        </p:grpSpPr>
        <p:sp>
          <p:nvSpPr>
            <p:cNvPr id="15" name="Text Box 6"/>
            <p:cNvSpPr txBox="1">
              <a:spLocks noChangeArrowheads="1"/>
            </p:cNvSpPr>
            <p:nvPr/>
          </p:nvSpPr>
          <p:spPr bwMode="auto">
            <a:xfrm>
              <a:off x="2934" y="2709"/>
              <a:ext cx="601" cy="236"/>
            </a:xfrm>
            <a:prstGeom prst="rect">
              <a:avLst/>
            </a:prstGeom>
            <a:solidFill>
              <a:srgbClr val="A7DDFF"/>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algn="ctr" defTabSz="685800" fontAlgn="auto">
                <a:lnSpc>
                  <a:spcPct val="150000"/>
                </a:lnSpc>
                <a:spcBef>
                  <a:spcPts val="0"/>
                </a:spcBef>
                <a:spcAft>
                  <a:spcPts val="0"/>
                </a:spcAft>
                <a:buSzPct val="150000"/>
                <a:defRPr/>
              </a:pPr>
              <a:r>
                <a:rPr lang="zh-CN" altLang="en-US" sz="1200" b="1" kern="0">
                  <a:solidFill>
                    <a:sysClr val="windowText" lastClr="000000"/>
                  </a:solidFill>
                  <a:latin typeface="微软雅黑" panose="020B0503020204020204" pitchFamily="34" charset="-122"/>
                  <a:ea typeface="微软雅黑" panose="020B0503020204020204" pitchFamily="34" charset="-122"/>
                </a:rPr>
                <a:t>转正上岗</a:t>
              </a: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16" name="Text Box 7"/>
            <p:cNvSpPr txBox="1">
              <a:spLocks noChangeArrowheads="1"/>
            </p:cNvSpPr>
            <p:nvPr/>
          </p:nvSpPr>
          <p:spPr bwMode="auto">
            <a:xfrm>
              <a:off x="664" y="3432"/>
              <a:ext cx="707" cy="413"/>
            </a:xfrm>
            <a:prstGeom prst="rect">
              <a:avLst/>
            </a:prstGeom>
            <a:solidFill>
              <a:srgbClr val="FFFF00"/>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algn="ctr" defTabSz="685800" fontAlgn="auto">
                <a:lnSpc>
                  <a:spcPct val="150000"/>
                </a:lnSpc>
                <a:spcBef>
                  <a:spcPts val="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新员工</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a:p>
              <a:pPr algn="ctr" defTabSz="685800" fontAlgn="auto">
                <a:lnSpc>
                  <a:spcPct val="150000"/>
                </a:lnSpc>
                <a:spcBef>
                  <a:spcPts val="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岗前培训</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17" name="Oval 25"/>
            <p:cNvSpPr>
              <a:spLocks noChangeArrowheads="1"/>
            </p:cNvSpPr>
            <p:nvPr/>
          </p:nvSpPr>
          <p:spPr bwMode="auto">
            <a:xfrm>
              <a:off x="2517" y="1985"/>
              <a:ext cx="649" cy="358"/>
            </a:xfrm>
            <a:prstGeom prst="ellipse">
              <a:avLst/>
            </a:prstGeom>
            <a:gradFill rotWithShape="1">
              <a:gsLst>
                <a:gs pos="0">
                  <a:srgbClr val="A7DDFF"/>
                </a:gs>
                <a:gs pos="50000">
                  <a:srgbClr val="FFFFFF"/>
                </a:gs>
                <a:gs pos="100000">
                  <a:srgbClr val="A7DDFF"/>
                </a:gs>
              </a:gsLst>
              <a:lin ang="5400000" scaled="1"/>
            </a:gradFill>
            <a:ln w="9525">
              <a:solidFill>
                <a:sysClr val="window" lastClr="FFFFFF"/>
              </a:solidFill>
              <a:round/>
            </a:ln>
            <a:effectLst>
              <a:outerShdw dist="35921" dir="2700000" algn="ctr" rotWithShape="0">
                <a:srgbClr val="EEECE1"/>
              </a:outerShdw>
            </a:effectLst>
          </p:spPr>
          <p:txBody>
            <a:bodyPr anchor="ctr"/>
            <a:lstStyle/>
            <a:p>
              <a:pPr algn="ctr" defTabSz="685800" fontAlgn="auto">
                <a:lnSpc>
                  <a:spcPct val="115000"/>
                </a:lnSpc>
                <a:spcBef>
                  <a:spcPct val="5000"/>
                </a:spcBef>
                <a:spcAft>
                  <a:spcPts val="0"/>
                </a:spcAft>
                <a:buSzPct val="150000"/>
                <a:defRPr/>
              </a:pPr>
              <a:r>
                <a:rPr lang="zh-CN" altLang="en-US" sz="1200" b="1" kern="0" dirty="0">
                  <a:solidFill>
                    <a:sysClr val="windowText" lastClr="000000"/>
                  </a:solidFill>
                  <a:latin typeface="微软雅黑" panose="020B0503020204020204" pitchFamily="34" charset="-122"/>
                  <a:ea typeface="微软雅黑" panose="020B0503020204020204" pitchFamily="34" charset="-122"/>
                </a:rPr>
                <a:t>初级工</a:t>
              </a:r>
              <a:endParaRPr lang="zh-CN" altLang="en-US" sz="1200" b="1" kern="0" dirty="0">
                <a:solidFill>
                  <a:sysClr val="windowText" lastClr="000000"/>
                </a:solidFill>
                <a:latin typeface="微软雅黑" panose="020B0503020204020204" pitchFamily="34" charset="-122"/>
                <a:ea typeface="微软雅黑" panose="020B0503020204020204" pitchFamily="34" charset="-122"/>
              </a:endParaRPr>
            </a:p>
          </p:txBody>
        </p:sp>
        <p:sp>
          <p:nvSpPr>
            <p:cNvPr id="18" name="Text Box 38"/>
            <p:cNvSpPr txBox="1">
              <a:spLocks noChangeArrowheads="1"/>
            </p:cNvSpPr>
            <p:nvPr/>
          </p:nvSpPr>
          <p:spPr bwMode="auto">
            <a:xfrm>
              <a:off x="3788" y="1619"/>
              <a:ext cx="816" cy="236"/>
            </a:xfrm>
            <a:prstGeom prst="rect">
              <a:avLst/>
            </a:prstGeom>
            <a:solidFill>
              <a:srgbClr val="800080"/>
            </a:solidFill>
            <a:ln w="9525">
              <a:solidFill>
                <a:sysClr val="window" lastClr="FFFFFF"/>
              </a:solidFill>
              <a:miter lim="800000"/>
            </a:ln>
            <a:effectLst>
              <a:outerShdw dist="35921" dir="2700000" algn="ctr" rotWithShape="0">
                <a:srgbClr val="EEECE1"/>
              </a:outerShdw>
            </a:effectLst>
          </p:spPr>
          <p:txBody>
            <a:bodyPr anchor="ctr">
              <a:spAutoFit/>
            </a:bodyPr>
            <a:lstStyle/>
            <a:p>
              <a:pPr algn="ctr" defTabSz="685800" fontAlgn="auto">
                <a:lnSpc>
                  <a:spcPct val="150000"/>
                </a:lnSpc>
                <a:spcBef>
                  <a:spcPts val="0"/>
                </a:spcBef>
                <a:spcAft>
                  <a:spcPts val="0"/>
                </a:spcAft>
                <a:buSzPct val="150000"/>
                <a:defRPr/>
              </a:pPr>
              <a:r>
                <a:rPr lang="zh-CN" altLang="en-US" sz="1200" b="1" kern="0" dirty="0">
                  <a:solidFill>
                    <a:sysClr val="window" lastClr="FFFFFF"/>
                  </a:solidFill>
                  <a:latin typeface="微软雅黑" panose="020B0503020204020204" pitchFamily="34" charset="-122"/>
                  <a:ea typeface="微软雅黑" panose="020B0503020204020204" pitchFamily="34" charset="-122"/>
                </a:rPr>
                <a:t>薪酬调整</a:t>
              </a:r>
              <a:endParaRPr lang="zh-CN" altLang="en-US" sz="1200" b="1" kern="0" dirty="0">
                <a:solidFill>
                  <a:sysClr val="window" lastClr="FFFFFF"/>
                </a:solidFill>
                <a:latin typeface="微软雅黑" panose="020B0503020204020204" pitchFamily="34" charset="-122"/>
                <a:ea typeface="微软雅黑" panose="020B0503020204020204" pitchFamily="34" charset="-122"/>
              </a:endParaRPr>
            </a:p>
          </p:txBody>
        </p:sp>
        <p:sp>
          <p:nvSpPr>
            <p:cNvPr id="19" name="Text Box 56"/>
            <p:cNvSpPr txBox="1">
              <a:spLocks noChangeArrowheads="1"/>
            </p:cNvSpPr>
            <p:nvPr/>
          </p:nvSpPr>
          <p:spPr bwMode="auto">
            <a:xfrm>
              <a:off x="1576" y="3548"/>
              <a:ext cx="408" cy="236"/>
            </a:xfrm>
            <a:prstGeom prst="rect">
              <a:avLst/>
            </a:prstGeom>
            <a:solidFill>
              <a:srgbClr val="800080"/>
            </a:solidFill>
            <a:ln w="9525">
              <a:solidFill>
                <a:sysClr val="window" lastClr="FFFFFF"/>
              </a:solidFill>
              <a:miter lim="800000"/>
            </a:ln>
            <a:effectLst>
              <a:outerShdw dist="35921" dir="2700000" algn="ctr" rotWithShape="0">
                <a:srgbClr val="EEECE1"/>
              </a:outerShdw>
            </a:effectLst>
          </p:spPr>
          <p:txBody>
            <a:bodyPr wrap="square" anchor="ctr">
              <a:spAutoFit/>
            </a:bodyPr>
            <a:lstStyle/>
            <a:p>
              <a:pPr algn="ctr" defTabSz="685800" fontAlgn="auto">
                <a:lnSpc>
                  <a:spcPct val="150000"/>
                </a:lnSpc>
                <a:spcBef>
                  <a:spcPts val="0"/>
                </a:spcBef>
                <a:spcAft>
                  <a:spcPts val="0"/>
                </a:spcAft>
                <a:buSzPct val="150000"/>
                <a:defRPr/>
              </a:pPr>
              <a:r>
                <a:rPr lang="zh-CN" altLang="en-US" sz="1200" b="1" kern="0" dirty="0">
                  <a:solidFill>
                    <a:sysClr val="window" lastClr="FFFFFF"/>
                  </a:solidFill>
                  <a:latin typeface="微软雅黑" panose="020B0503020204020204" pitchFamily="34" charset="-122"/>
                  <a:ea typeface="微软雅黑" panose="020B0503020204020204" pitchFamily="34" charset="-122"/>
                </a:rPr>
                <a:t>安全</a:t>
              </a:r>
              <a:endParaRPr lang="zh-CN" altLang="en-US" sz="1200" b="1" kern="0" dirty="0">
                <a:solidFill>
                  <a:sysClr val="window" lastClr="FFFFFF"/>
                </a:solidFill>
                <a:latin typeface="微软雅黑" panose="020B0503020204020204" pitchFamily="34" charset="-122"/>
                <a:ea typeface="微软雅黑" panose="020B0503020204020204" pitchFamily="34" charset="-122"/>
              </a:endParaRPr>
            </a:p>
          </p:txBody>
        </p:sp>
        <p:grpSp>
          <p:nvGrpSpPr>
            <p:cNvPr id="64" name="Group 63"/>
            <p:cNvGrpSpPr/>
            <p:nvPr/>
          </p:nvGrpSpPr>
          <p:grpSpPr bwMode="auto">
            <a:xfrm>
              <a:off x="327" y="3400"/>
              <a:ext cx="316" cy="536"/>
              <a:chOff x="1278" y="471"/>
              <a:chExt cx="340" cy="551"/>
            </a:xfrm>
          </p:grpSpPr>
          <p:sp>
            <p:nvSpPr>
              <p:cNvPr id="65" name="AutoShape 64"/>
              <p:cNvSpPr>
                <a:spLocks noChangeAspect="1" noChangeArrowheads="1" noTextEdit="1"/>
              </p:cNvSpPr>
              <p:nvPr/>
            </p:nvSpPr>
            <p:spPr bwMode="auto">
              <a:xfrm>
                <a:off x="1278" y="471"/>
                <a:ext cx="340" cy="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66" name="Freeform 65"/>
              <p:cNvSpPr/>
              <p:nvPr/>
            </p:nvSpPr>
            <p:spPr bwMode="auto">
              <a:xfrm>
                <a:off x="1446" y="554"/>
                <a:ext cx="8" cy="20"/>
              </a:xfrm>
              <a:custGeom>
                <a:avLst/>
                <a:gdLst>
                  <a:gd name="T0" fmla="*/ 18 w 21"/>
                  <a:gd name="T1" fmla="*/ 6 h 42"/>
                  <a:gd name="T2" fmla="*/ 11 w 21"/>
                  <a:gd name="T3" fmla="*/ 9 h 42"/>
                  <a:gd name="T4" fmla="*/ 0 w 21"/>
                  <a:gd name="T5" fmla="*/ 13 h 42"/>
                  <a:gd name="T6" fmla="*/ 11 w 21"/>
                  <a:gd name="T7" fmla="*/ 23 h 42"/>
                  <a:gd name="T8" fmla="*/ 13 w 21"/>
                  <a:gd name="T9" fmla="*/ 37 h 42"/>
                  <a:gd name="T10" fmla="*/ 13 w 21"/>
                  <a:gd name="T11" fmla="*/ 42 h 42"/>
                  <a:gd name="T12" fmla="*/ 18 w 21"/>
                  <a:gd name="T13" fmla="*/ 32 h 42"/>
                  <a:gd name="T14" fmla="*/ 21 w 21"/>
                  <a:gd name="T15" fmla="*/ 6 h 42"/>
                  <a:gd name="T16" fmla="*/ 18 w 21"/>
                  <a:gd name="T17" fmla="*/ 0 h 42"/>
                  <a:gd name="T18" fmla="*/ 18 w 21"/>
                  <a:gd name="T19"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42">
                    <a:moveTo>
                      <a:pt x="18" y="6"/>
                    </a:moveTo>
                    <a:lnTo>
                      <a:pt x="11" y="9"/>
                    </a:lnTo>
                    <a:lnTo>
                      <a:pt x="0" y="13"/>
                    </a:lnTo>
                    <a:lnTo>
                      <a:pt x="11" y="23"/>
                    </a:lnTo>
                    <a:lnTo>
                      <a:pt x="13" y="37"/>
                    </a:lnTo>
                    <a:lnTo>
                      <a:pt x="13" y="42"/>
                    </a:lnTo>
                    <a:lnTo>
                      <a:pt x="18" y="32"/>
                    </a:lnTo>
                    <a:lnTo>
                      <a:pt x="21" y="6"/>
                    </a:lnTo>
                    <a:lnTo>
                      <a:pt x="18" y="0"/>
                    </a:lnTo>
                    <a:lnTo>
                      <a:pt x="18"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67" name="Freeform 66"/>
              <p:cNvSpPr/>
              <p:nvPr/>
            </p:nvSpPr>
            <p:spPr bwMode="auto">
              <a:xfrm>
                <a:off x="1417" y="524"/>
                <a:ext cx="36" cy="37"/>
              </a:xfrm>
              <a:custGeom>
                <a:avLst/>
                <a:gdLst>
                  <a:gd name="T0" fmla="*/ 100 w 100"/>
                  <a:gd name="T1" fmla="*/ 54 h 75"/>
                  <a:gd name="T2" fmla="*/ 92 w 100"/>
                  <a:gd name="T3" fmla="*/ 60 h 75"/>
                  <a:gd name="T4" fmla="*/ 93 w 100"/>
                  <a:gd name="T5" fmla="*/ 68 h 75"/>
                  <a:gd name="T6" fmla="*/ 89 w 100"/>
                  <a:gd name="T7" fmla="*/ 72 h 75"/>
                  <a:gd name="T8" fmla="*/ 76 w 100"/>
                  <a:gd name="T9" fmla="*/ 75 h 75"/>
                  <a:gd name="T10" fmla="*/ 6 w 100"/>
                  <a:gd name="T11" fmla="*/ 33 h 75"/>
                  <a:gd name="T12" fmla="*/ 0 w 100"/>
                  <a:gd name="T13" fmla="*/ 23 h 75"/>
                  <a:gd name="T14" fmla="*/ 11 w 100"/>
                  <a:gd name="T15" fmla="*/ 7 h 75"/>
                  <a:gd name="T16" fmla="*/ 13 w 100"/>
                  <a:gd name="T17" fmla="*/ 0 h 75"/>
                  <a:gd name="T18" fmla="*/ 100 w 100"/>
                  <a:gd name="T19" fmla="*/ 5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75">
                    <a:moveTo>
                      <a:pt x="100" y="54"/>
                    </a:moveTo>
                    <a:lnTo>
                      <a:pt x="92" y="60"/>
                    </a:lnTo>
                    <a:lnTo>
                      <a:pt x="93" y="68"/>
                    </a:lnTo>
                    <a:lnTo>
                      <a:pt x="89" y="72"/>
                    </a:lnTo>
                    <a:lnTo>
                      <a:pt x="76" y="75"/>
                    </a:lnTo>
                    <a:lnTo>
                      <a:pt x="6" y="33"/>
                    </a:lnTo>
                    <a:lnTo>
                      <a:pt x="0" y="23"/>
                    </a:lnTo>
                    <a:lnTo>
                      <a:pt x="11" y="7"/>
                    </a:lnTo>
                    <a:lnTo>
                      <a:pt x="13" y="0"/>
                    </a:lnTo>
                    <a:lnTo>
                      <a:pt x="100" y="54"/>
                    </a:lnTo>
                    <a:close/>
                  </a:path>
                </a:pathLst>
              </a:custGeom>
              <a:solidFill>
                <a:srgbClr val="B7908B"/>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68" name="Freeform 67"/>
              <p:cNvSpPr/>
              <p:nvPr/>
            </p:nvSpPr>
            <p:spPr bwMode="auto">
              <a:xfrm>
                <a:off x="1409" y="472"/>
                <a:ext cx="71" cy="60"/>
              </a:xfrm>
              <a:custGeom>
                <a:avLst/>
                <a:gdLst>
                  <a:gd name="T0" fmla="*/ 166 w 195"/>
                  <a:gd name="T1" fmla="*/ 106 h 125"/>
                  <a:gd name="T2" fmla="*/ 163 w 195"/>
                  <a:gd name="T3" fmla="*/ 115 h 125"/>
                  <a:gd name="T4" fmla="*/ 183 w 195"/>
                  <a:gd name="T5" fmla="*/ 99 h 125"/>
                  <a:gd name="T6" fmla="*/ 188 w 195"/>
                  <a:gd name="T7" fmla="*/ 85 h 125"/>
                  <a:gd name="T8" fmla="*/ 191 w 195"/>
                  <a:gd name="T9" fmla="*/ 78 h 125"/>
                  <a:gd name="T10" fmla="*/ 195 w 195"/>
                  <a:gd name="T11" fmla="*/ 65 h 125"/>
                  <a:gd name="T12" fmla="*/ 189 w 195"/>
                  <a:gd name="T13" fmla="*/ 53 h 125"/>
                  <a:gd name="T14" fmla="*/ 181 w 195"/>
                  <a:gd name="T15" fmla="*/ 41 h 125"/>
                  <a:gd name="T16" fmla="*/ 176 w 195"/>
                  <a:gd name="T17" fmla="*/ 34 h 125"/>
                  <a:gd name="T18" fmla="*/ 179 w 195"/>
                  <a:gd name="T19" fmla="*/ 28 h 125"/>
                  <a:gd name="T20" fmla="*/ 166 w 195"/>
                  <a:gd name="T21" fmla="*/ 20 h 125"/>
                  <a:gd name="T22" fmla="*/ 128 w 195"/>
                  <a:gd name="T23" fmla="*/ 0 h 125"/>
                  <a:gd name="T24" fmla="*/ 88 w 195"/>
                  <a:gd name="T25" fmla="*/ 4 h 125"/>
                  <a:gd name="T26" fmla="*/ 48 w 195"/>
                  <a:gd name="T27" fmla="*/ 14 h 125"/>
                  <a:gd name="T28" fmla="*/ 32 w 195"/>
                  <a:gd name="T29" fmla="*/ 20 h 125"/>
                  <a:gd name="T30" fmla="*/ 19 w 195"/>
                  <a:gd name="T31" fmla="*/ 29 h 125"/>
                  <a:gd name="T32" fmla="*/ 13 w 195"/>
                  <a:gd name="T33" fmla="*/ 38 h 125"/>
                  <a:gd name="T34" fmla="*/ 6 w 195"/>
                  <a:gd name="T35" fmla="*/ 58 h 125"/>
                  <a:gd name="T36" fmla="*/ 6 w 195"/>
                  <a:gd name="T37" fmla="*/ 68 h 125"/>
                  <a:gd name="T38" fmla="*/ 0 w 195"/>
                  <a:gd name="T39" fmla="*/ 82 h 125"/>
                  <a:gd name="T40" fmla="*/ 32 w 195"/>
                  <a:gd name="T41" fmla="*/ 125 h 125"/>
                  <a:gd name="T42" fmla="*/ 33 w 195"/>
                  <a:gd name="T43" fmla="*/ 114 h 125"/>
                  <a:gd name="T44" fmla="*/ 20 w 195"/>
                  <a:gd name="T45" fmla="*/ 101 h 125"/>
                  <a:gd name="T46" fmla="*/ 48 w 195"/>
                  <a:gd name="T47" fmla="*/ 95 h 125"/>
                  <a:gd name="T48" fmla="*/ 50 w 195"/>
                  <a:gd name="T49" fmla="*/ 87 h 125"/>
                  <a:gd name="T50" fmla="*/ 55 w 195"/>
                  <a:gd name="T51" fmla="*/ 75 h 125"/>
                  <a:gd name="T52" fmla="*/ 68 w 195"/>
                  <a:gd name="T53" fmla="*/ 59 h 125"/>
                  <a:gd name="T54" fmla="*/ 149 w 195"/>
                  <a:gd name="T55" fmla="*/ 41 h 125"/>
                  <a:gd name="T56" fmla="*/ 158 w 195"/>
                  <a:gd name="T57" fmla="*/ 45 h 125"/>
                  <a:gd name="T58" fmla="*/ 168 w 195"/>
                  <a:gd name="T59" fmla="*/ 51 h 125"/>
                  <a:gd name="T60" fmla="*/ 171 w 195"/>
                  <a:gd name="T61" fmla="*/ 56 h 125"/>
                  <a:gd name="T62" fmla="*/ 173 w 195"/>
                  <a:gd name="T63" fmla="*/ 61 h 125"/>
                  <a:gd name="T64" fmla="*/ 173 w 195"/>
                  <a:gd name="T65" fmla="*/ 68 h 125"/>
                  <a:gd name="T66" fmla="*/ 173 w 195"/>
                  <a:gd name="T67" fmla="*/ 78 h 125"/>
                  <a:gd name="T68" fmla="*/ 176 w 195"/>
                  <a:gd name="T69" fmla="*/ 82 h 125"/>
                  <a:gd name="T70" fmla="*/ 173 w 195"/>
                  <a:gd name="T71" fmla="*/ 87 h 125"/>
                  <a:gd name="T72" fmla="*/ 173 w 195"/>
                  <a:gd name="T73" fmla="*/ 97 h 125"/>
                  <a:gd name="T74" fmla="*/ 171 w 195"/>
                  <a:gd name="T75" fmla="*/ 102 h 125"/>
                  <a:gd name="T76" fmla="*/ 166 w 195"/>
                  <a:gd name="T77" fmla="*/ 10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5" h="125">
                    <a:moveTo>
                      <a:pt x="166" y="106"/>
                    </a:moveTo>
                    <a:lnTo>
                      <a:pt x="163" y="115"/>
                    </a:lnTo>
                    <a:lnTo>
                      <a:pt x="183" y="99"/>
                    </a:lnTo>
                    <a:lnTo>
                      <a:pt x="188" y="85"/>
                    </a:lnTo>
                    <a:lnTo>
                      <a:pt x="191" y="78"/>
                    </a:lnTo>
                    <a:lnTo>
                      <a:pt x="195" y="65"/>
                    </a:lnTo>
                    <a:lnTo>
                      <a:pt x="189" y="53"/>
                    </a:lnTo>
                    <a:lnTo>
                      <a:pt x="181" y="41"/>
                    </a:lnTo>
                    <a:lnTo>
                      <a:pt x="176" y="34"/>
                    </a:lnTo>
                    <a:lnTo>
                      <a:pt x="179" y="28"/>
                    </a:lnTo>
                    <a:lnTo>
                      <a:pt x="166" y="20"/>
                    </a:lnTo>
                    <a:lnTo>
                      <a:pt x="128" y="0"/>
                    </a:lnTo>
                    <a:lnTo>
                      <a:pt x="88" y="4"/>
                    </a:lnTo>
                    <a:lnTo>
                      <a:pt x="48" y="14"/>
                    </a:lnTo>
                    <a:lnTo>
                      <a:pt x="32" y="20"/>
                    </a:lnTo>
                    <a:lnTo>
                      <a:pt x="19" y="29"/>
                    </a:lnTo>
                    <a:lnTo>
                      <a:pt x="13" y="38"/>
                    </a:lnTo>
                    <a:lnTo>
                      <a:pt x="6" y="58"/>
                    </a:lnTo>
                    <a:lnTo>
                      <a:pt x="6" y="68"/>
                    </a:lnTo>
                    <a:lnTo>
                      <a:pt x="0" y="82"/>
                    </a:lnTo>
                    <a:lnTo>
                      <a:pt x="32" y="125"/>
                    </a:lnTo>
                    <a:lnTo>
                      <a:pt x="33" y="114"/>
                    </a:lnTo>
                    <a:lnTo>
                      <a:pt x="20" y="101"/>
                    </a:lnTo>
                    <a:lnTo>
                      <a:pt x="48" y="95"/>
                    </a:lnTo>
                    <a:lnTo>
                      <a:pt x="50" y="87"/>
                    </a:lnTo>
                    <a:lnTo>
                      <a:pt x="55" y="75"/>
                    </a:lnTo>
                    <a:lnTo>
                      <a:pt x="68" y="59"/>
                    </a:lnTo>
                    <a:lnTo>
                      <a:pt x="149" y="41"/>
                    </a:lnTo>
                    <a:lnTo>
                      <a:pt x="158" y="45"/>
                    </a:lnTo>
                    <a:lnTo>
                      <a:pt x="168" y="51"/>
                    </a:lnTo>
                    <a:lnTo>
                      <a:pt x="171" y="56"/>
                    </a:lnTo>
                    <a:lnTo>
                      <a:pt x="173" y="61"/>
                    </a:lnTo>
                    <a:lnTo>
                      <a:pt x="173" y="68"/>
                    </a:lnTo>
                    <a:lnTo>
                      <a:pt x="173" y="78"/>
                    </a:lnTo>
                    <a:lnTo>
                      <a:pt x="176" y="82"/>
                    </a:lnTo>
                    <a:lnTo>
                      <a:pt x="173" y="87"/>
                    </a:lnTo>
                    <a:lnTo>
                      <a:pt x="173" y="97"/>
                    </a:lnTo>
                    <a:lnTo>
                      <a:pt x="171" y="102"/>
                    </a:lnTo>
                    <a:lnTo>
                      <a:pt x="166" y="10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69" name="Freeform 68"/>
              <p:cNvSpPr/>
              <p:nvPr/>
            </p:nvSpPr>
            <p:spPr bwMode="auto">
              <a:xfrm>
                <a:off x="1417" y="490"/>
                <a:ext cx="57" cy="62"/>
              </a:xfrm>
              <a:custGeom>
                <a:avLst/>
                <a:gdLst>
                  <a:gd name="T0" fmla="*/ 0 w 157"/>
                  <a:gd name="T1" fmla="*/ 46 h 127"/>
                  <a:gd name="T2" fmla="*/ 1 w 157"/>
                  <a:gd name="T3" fmla="*/ 43 h 127"/>
                  <a:gd name="T4" fmla="*/ 6 w 157"/>
                  <a:gd name="T5" fmla="*/ 41 h 127"/>
                  <a:gd name="T6" fmla="*/ 13 w 157"/>
                  <a:gd name="T7" fmla="*/ 44 h 127"/>
                  <a:gd name="T8" fmla="*/ 17 w 157"/>
                  <a:gd name="T9" fmla="*/ 49 h 127"/>
                  <a:gd name="T10" fmla="*/ 24 w 157"/>
                  <a:gd name="T11" fmla="*/ 56 h 127"/>
                  <a:gd name="T12" fmla="*/ 31 w 157"/>
                  <a:gd name="T13" fmla="*/ 48 h 127"/>
                  <a:gd name="T14" fmla="*/ 33 w 157"/>
                  <a:gd name="T15" fmla="*/ 37 h 127"/>
                  <a:gd name="T16" fmla="*/ 40 w 157"/>
                  <a:gd name="T17" fmla="*/ 24 h 127"/>
                  <a:gd name="T18" fmla="*/ 57 w 157"/>
                  <a:gd name="T19" fmla="*/ 12 h 127"/>
                  <a:gd name="T20" fmla="*/ 81 w 157"/>
                  <a:gd name="T21" fmla="*/ 2 h 127"/>
                  <a:gd name="T22" fmla="*/ 93 w 157"/>
                  <a:gd name="T23" fmla="*/ 0 h 127"/>
                  <a:gd name="T24" fmla="*/ 107 w 157"/>
                  <a:gd name="T25" fmla="*/ 4 h 127"/>
                  <a:gd name="T26" fmla="*/ 123 w 157"/>
                  <a:gd name="T27" fmla="*/ 1 h 127"/>
                  <a:gd name="T28" fmla="*/ 143 w 157"/>
                  <a:gd name="T29" fmla="*/ 6 h 127"/>
                  <a:gd name="T30" fmla="*/ 152 w 157"/>
                  <a:gd name="T31" fmla="*/ 15 h 127"/>
                  <a:gd name="T32" fmla="*/ 157 w 157"/>
                  <a:gd name="T33" fmla="*/ 25 h 127"/>
                  <a:gd name="T34" fmla="*/ 154 w 157"/>
                  <a:gd name="T35" fmla="*/ 37 h 127"/>
                  <a:gd name="T36" fmla="*/ 154 w 157"/>
                  <a:gd name="T37" fmla="*/ 43 h 127"/>
                  <a:gd name="T38" fmla="*/ 149 w 157"/>
                  <a:gd name="T39" fmla="*/ 51 h 127"/>
                  <a:gd name="T40" fmla="*/ 149 w 157"/>
                  <a:gd name="T41" fmla="*/ 64 h 127"/>
                  <a:gd name="T42" fmla="*/ 143 w 157"/>
                  <a:gd name="T43" fmla="*/ 78 h 127"/>
                  <a:gd name="T44" fmla="*/ 137 w 157"/>
                  <a:gd name="T45" fmla="*/ 90 h 127"/>
                  <a:gd name="T46" fmla="*/ 129 w 157"/>
                  <a:gd name="T47" fmla="*/ 106 h 127"/>
                  <a:gd name="T48" fmla="*/ 119 w 157"/>
                  <a:gd name="T49" fmla="*/ 115 h 127"/>
                  <a:gd name="T50" fmla="*/ 103 w 157"/>
                  <a:gd name="T51" fmla="*/ 125 h 127"/>
                  <a:gd name="T52" fmla="*/ 83 w 157"/>
                  <a:gd name="T53" fmla="*/ 127 h 127"/>
                  <a:gd name="T54" fmla="*/ 64 w 157"/>
                  <a:gd name="T55" fmla="*/ 120 h 127"/>
                  <a:gd name="T56" fmla="*/ 53 w 157"/>
                  <a:gd name="T57" fmla="*/ 109 h 127"/>
                  <a:gd name="T58" fmla="*/ 37 w 157"/>
                  <a:gd name="T59" fmla="*/ 99 h 127"/>
                  <a:gd name="T60" fmla="*/ 27 w 157"/>
                  <a:gd name="T61" fmla="*/ 86 h 127"/>
                  <a:gd name="T62" fmla="*/ 23 w 157"/>
                  <a:gd name="T63" fmla="*/ 76 h 127"/>
                  <a:gd name="T64" fmla="*/ 17 w 157"/>
                  <a:gd name="T65" fmla="*/ 72 h 127"/>
                  <a:gd name="T66" fmla="*/ 13 w 157"/>
                  <a:gd name="T67" fmla="*/ 73 h 127"/>
                  <a:gd name="T68" fmla="*/ 1 w 157"/>
                  <a:gd name="T69" fmla="*/ 67 h 127"/>
                  <a:gd name="T70" fmla="*/ 0 w 157"/>
                  <a:gd name="T71" fmla="*/ 55 h 127"/>
                  <a:gd name="T72" fmla="*/ 0 w 157"/>
                  <a:gd name="T73" fmla="*/ 4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7" h="127">
                    <a:moveTo>
                      <a:pt x="0" y="46"/>
                    </a:moveTo>
                    <a:lnTo>
                      <a:pt x="1" y="43"/>
                    </a:lnTo>
                    <a:lnTo>
                      <a:pt x="6" y="41"/>
                    </a:lnTo>
                    <a:lnTo>
                      <a:pt x="13" y="44"/>
                    </a:lnTo>
                    <a:lnTo>
                      <a:pt x="17" y="49"/>
                    </a:lnTo>
                    <a:lnTo>
                      <a:pt x="24" y="56"/>
                    </a:lnTo>
                    <a:lnTo>
                      <a:pt x="31" y="48"/>
                    </a:lnTo>
                    <a:lnTo>
                      <a:pt x="33" y="37"/>
                    </a:lnTo>
                    <a:lnTo>
                      <a:pt x="40" y="24"/>
                    </a:lnTo>
                    <a:lnTo>
                      <a:pt x="57" y="12"/>
                    </a:lnTo>
                    <a:lnTo>
                      <a:pt x="81" y="2"/>
                    </a:lnTo>
                    <a:lnTo>
                      <a:pt x="93" y="0"/>
                    </a:lnTo>
                    <a:lnTo>
                      <a:pt x="107" y="4"/>
                    </a:lnTo>
                    <a:lnTo>
                      <a:pt x="123" y="1"/>
                    </a:lnTo>
                    <a:lnTo>
                      <a:pt x="143" y="6"/>
                    </a:lnTo>
                    <a:lnTo>
                      <a:pt x="152" y="15"/>
                    </a:lnTo>
                    <a:lnTo>
                      <a:pt x="157" y="25"/>
                    </a:lnTo>
                    <a:lnTo>
                      <a:pt x="154" y="37"/>
                    </a:lnTo>
                    <a:lnTo>
                      <a:pt x="154" y="43"/>
                    </a:lnTo>
                    <a:lnTo>
                      <a:pt x="149" y="51"/>
                    </a:lnTo>
                    <a:lnTo>
                      <a:pt x="149" y="64"/>
                    </a:lnTo>
                    <a:lnTo>
                      <a:pt x="143" y="78"/>
                    </a:lnTo>
                    <a:lnTo>
                      <a:pt x="137" y="90"/>
                    </a:lnTo>
                    <a:lnTo>
                      <a:pt x="129" y="106"/>
                    </a:lnTo>
                    <a:lnTo>
                      <a:pt x="119" y="115"/>
                    </a:lnTo>
                    <a:lnTo>
                      <a:pt x="103" y="125"/>
                    </a:lnTo>
                    <a:lnTo>
                      <a:pt x="83" y="127"/>
                    </a:lnTo>
                    <a:lnTo>
                      <a:pt x="64" y="120"/>
                    </a:lnTo>
                    <a:lnTo>
                      <a:pt x="53" y="109"/>
                    </a:lnTo>
                    <a:lnTo>
                      <a:pt x="37" y="99"/>
                    </a:lnTo>
                    <a:lnTo>
                      <a:pt x="27" y="86"/>
                    </a:lnTo>
                    <a:lnTo>
                      <a:pt x="23" y="76"/>
                    </a:lnTo>
                    <a:lnTo>
                      <a:pt x="17" y="72"/>
                    </a:lnTo>
                    <a:lnTo>
                      <a:pt x="13" y="73"/>
                    </a:lnTo>
                    <a:lnTo>
                      <a:pt x="1" y="67"/>
                    </a:lnTo>
                    <a:lnTo>
                      <a:pt x="0" y="55"/>
                    </a:lnTo>
                    <a:lnTo>
                      <a:pt x="0" y="46"/>
                    </a:lnTo>
                    <a:close/>
                  </a:path>
                </a:pathLst>
              </a:custGeom>
              <a:solidFill>
                <a:srgbClr val="FFB672"/>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70" name="Freeform 69"/>
              <p:cNvSpPr/>
              <p:nvPr/>
            </p:nvSpPr>
            <p:spPr bwMode="auto">
              <a:xfrm>
                <a:off x="1459" y="509"/>
                <a:ext cx="15" cy="13"/>
              </a:xfrm>
              <a:custGeom>
                <a:avLst/>
                <a:gdLst>
                  <a:gd name="T0" fmla="*/ 40 w 40"/>
                  <a:gd name="T1" fmla="*/ 4 h 27"/>
                  <a:gd name="T2" fmla="*/ 2 w 40"/>
                  <a:gd name="T3" fmla="*/ 0 h 27"/>
                  <a:gd name="T4" fmla="*/ 0 w 40"/>
                  <a:gd name="T5" fmla="*/ 6 h 27"/>
                  <a:gd name="T6" fmla="*/ 2 w 40"/>
                  <a:gd name="T7" fmla="*/ 16 h 27"/>
                  <a:gd name="T8" fmla="*/ 5 w 40"/>
                  <a:gd name="T9" fmla="*/ 23 h 27"/>
                  <a:gd name="T10" fmla="*/ 17 w 40"/>
                  <a:gd name="T11" fmla="*/ 27 h 27"/>
                  <a:gd name="T12" fmla="*/ 32 w 40"/>
                  <a:gd name="T13" fmla="*/ 25 h 27"/>
                  <a:gd name="T14" fmla="*/ 37 w 40"/>
                  <a:gd name="T15" fmla="*/ 17 h 27"/>
                  <a:gd name="T16" fmla="*/ 40 w 40"/>
                  <a:gd name="T17" fmla="*/ 10 h 27"/>
                  <a:gd name="T18" fmla="*/ 40 w 40"/>
                  <a:gd name="T19"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27">
                    <a:moveTo>
                      <a:pt x="40" y="4"/>
                    </a:moveTo>
                    <a:lnTo>
                      <a:pt x="2" y="0"/>
                    </a:lnTo>
                    <a:lnTo>
                      <a:pt x="0" y="6"/>
                    </a:lnTo>
                    <a:lnTo>
                      <a:pt x="2" y="16"/>
                    </a:lnTo>
                    <a:lnTo>
                      <a:pt x="5" y="23"/>
                    </a:lnTo>
                    <a:lnTo>
                      <a:pt x="17" y="27"/>
                    </a:lnTo>
                    <a:lnTo>
                      <a:pt x="32" y="25"/>
                    </a:lnTo>
                    <a:lnTo>
                      <a:pt x="37" y="17"/>
                    </a:lnTo>
                    <a:lnTo>
                      <a:pt x="40" y="10"/>
                    </a:lnTo>
                    <a:lnTo>
                      <a:pt x="40" y="4"/>
                    </a:lnTo>
                    <a:close/>
                  </a:path>
                </a:pathLst>
              </a:custGeom>
              <a:solidFill>
                <a:srgbClr val="FFB672"/>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71" name="Freeform 70"/>
              <p:cNvSpPr/>
              <p:nvPr/>
            </p:nvSpPr>
            <p:spPr bwMode="auto">
              <a:xfrm>
                <a:off x="1436" y="504"/>
                <a:ext cx="18" cy="15"/>
              </a:xfrm>
              <a:custGeom>
                <a:avLst/>
                <a:gdLst>
                  <a:gd name="T0" fmla="*/ 52 w 52"/>
                  <a:gd name="T1" fmla="*/ 7 h 31"/>
                  <a:gd name="T2" fmla="*/ 52 w 52"/>
                  <a:gd name="T3" fmla="*/ 12 h 31"/>
                  <a:gd name="T4" fmla="*/ 49 w 52"/>
                  <a:gd name="T5" fmla="*/ 19 h 31"/>
                  <a:gd name="T6" fmla="*/ 43 w 52"/>
                  <a:gd name="T7" fmla="*/ 27 h 31"/>
                  <a:gd name="T8" fmla="*/ 36 w 52"/>
                  <a:gd name="T9" fmla="*/ 31 h 31"/>
                  <a:gd name="T10" fmla="*/ 19 w 52"/>
                  <a:gd name="T11" fmla="*/ 31 h 31"/>
                  <a:gd name="T12" fmla="*/ 8 w 52"/>
                  <a:gd name="T13" fmla="*/ 26 h 31"/>
                  <a:gd name="T14" fmla="*/ 0 w 52"/>
                  <a:gd name="T15" fmla="*/ 18 h 31"/>
                  <a:gd name="T16" fmla="*/ 3 w 52"/>
                  <a:gd name="T17" fmla="*/ 10 h 31"/>
                  <a:gd name="T18" fmla="*/ 6 w 52"/>
                  <a:gd name="T19" fmla="*/ 0 h 31"/>
                  <a:gd name="T20" fmla="*/ 52 w 52"/>
                  <a:gd name="T21"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31">
                    <a:moveTo>
                      <a:pt x="52" y="7"/>
                    </a:moveTo>
                    <a:lnTo>
                      <a:pt x="52" y="12"/>
                    </a:lnTo>
                    <a:lnTo>
                      <a:pt x="49" y="19"/>
                    </a:lnTo>
                    <a:lnTo>
                      <a:pt x="43" y="27"/>
                    </a:lnTo>
                    <a:lnTo>
                      <a:pt x="36" y="31"/>
                    </a:lnTo>
                    <a:lnTo>
                      <a:pt x="19" y="31"/>
                    </a:lnTo>
                    <a:lnTo>
                      <a:pt x="8" y="26"/>
                    </a:lnTo>
                    <a:lnTo>
                      <a:pt x="0" y="18"/>
                    </a:lnTo>
                    <a:lnTo>
                      <a:pt x="3" y="10"/>
                    </a:lnTo>
                    <a:lnTo>
                      <a:pt x="6" y="0"/>
                    </a:lnTo>
                    <a:lnTo>
                      <a:pt x="52" y="7"/>
                    </a:lnTo>
                    <a:close/>
                  </a:path>
                </a:pathLst>
              </a:custGeom>
              <a:solidFill>
                <a:srgbClr val="FFB672"/>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72" name="Freeform 71"/>
              <p:cNvSpPr/>
              <p:nvPr/>
            </p:nvSpPr>
            <p:spPr bwMode="auto">
              <a:xfrm>
                <a:off x="1462" y="511"/>
                <a:ext cx="8" cy="4"/>
              </a:xfrm>
              <a:custGeom>
                <a:avLst/>
                <a:gdLst>
                  <a:gd name="T0" fmla="*/ 4 w 26"/>
                  <a:gd name="T1" fmla="*/ 1 h 8"/>
                  <a:gd name="T2" fmla="*/ 9 w 26"/>
                  <a:gd name="T3" fmla="*/ 0 h 8"/>
                  <a:gd name="T4" fmla="*/ 13 w 26"/>
                  <a:gd name="T5" fmla="*/ 0 h 8"/>
                  <a:gd name="T6" fmla="*/ 17 w 26"/>
                  <a:gd name="T7" fmla="*/ 0 h 8"/>
                  <a:gd name="T8" fmla="*/ 23 w 26"/>
                  <a:gd name="T9" fmla="*/ 1 h 8"/>
                  <a:gd name="T10" fmla="*/ 26 w 26"/>
                  <a:gd name="T11" fmla="*/ 3 h 8"/>
                  <a:gd name="T12" fmla="*/ 26 w 26"/>
                  <a:gd name="T13" fmla="*/ 5 h 8"/>
                  <a:gd name="T14" fmla="*/ 26 w 26"/>
                  <a:gd name="T15" fmla="*/ 6 h 8"/>
                  <a:gd name="T16" fmla="*/ 21 w 26"/>
                  <a:gd name="T17" fmla="*/ 8 h 8"/>
                  <a:gd name="T18" fmla="*/ 19 w 26"/>
                  <a:gd name="T19" fmla="*/ 8 h 8"/>
                  <a:gd name="T20" fmla="*/ 16 w 26"/>
                  <a:gd name="T21" fmla="*/ 8 h 8"/>
                  <a:gd name="T22" fmla="*/ 13 w 26"/>
                  <a:gd name="T23" fmla="*/ 8 h 8"/>
                  <a:gd name="T24" fmla="*/ 9 w 26"/>
                  <a:gd name="T25" fmla="*/ 6 h 8"/>
                  <a:gd name="T26" fmla="*/ 13 w 26"/>
                  <a:gd name="T27" fmla="*/ 6 h 8"/>
                  <a:gd name="T28" fmla="*/ 11 w 26"/>
                  <a:gd name="T29" fmla="*/ 5 h 8"/>
                  <a:gd name="T30" fmla="*/ 11 w 26"/>
                  <a:gd name="T31" fmla="*/ 3 h 8"/>
                  <a:gd name="T32" fmla="*/ 13 w 26"/>
                  <a:gd name="T33" fmla="*/ 1 h 8"/>
                  <a:gd name="T34" fmla="*/ 10 w 26"/>
                  <a:gd name="T35" fmla="*/ 1 h 8"/>
                  <a:gd name="T36" fmla="*/ 6 w 26"/>
                  <a:gd name="T37" fmla="*/ 2 h 8"/>
                  <a:gd name="T38" fmla="*/ 0 w 26"/>
                  <a:gd name="T39" fmla="*/ 3 h 8"/>
                  <a:gd name="T40" fmla="*/ 4 w 26"/>
                  <a:gd name="T4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8">
                    <a:moveTo>
                      <a:pt x="4" y="1"/>
                    </a:moveTo>
                    <a:lnTo>
                      <a:pt x="9" y="0"/>
                    </a:lnTo>
                    <a:lnTo>
                      <a:pt x="13" y="0"/>
                    </a:lnTo>
                    <a:lnTo>
                      <a:pt x="17" y="0"/>
                    </a:lnTo>
                    <a:lnTo>
                      <a:pt x="23" y="1"/>
                    </a:lnTo>
                    <a:lnTo>
                      <a:pt x="26" y="3"/>
                    </a:lnTo>
                    <a:lnTo>
                      <a:pt x="26" y="5"/>
                    </a:lnTo>
                    <a:lnTo>
                      <a:pt x="26" y="6"/>
                    </a:lnTo>
                    <a:lnTo>
                      <a:pt x="21" y="8"/>
                    </a:lnTo>
                    <a:lnTo>
                      <a:pt x="19" y="8"/>
                    </a:lnTo>
                    <a:lnTo>
                      <a:pt x="16" y="8"/>
                    </a:lnTo>
                    <a:lnTo>
                      <a:pt x="13" y="8"/>
                    </a:lnTo>
                    <a:lnTo>
                      <a:pt x="9" y="6"/>
                    </a:lnTo>
                    <a:lnTo>
                      <a:pt x="13" y="6"/>
                    </a:lnTo>
                    <a:lnTo>
                      <a:pt x="11" y="5"/>
                    </a:lnTo>
                    <a:lnTo>
                      <a:pt x="11" y="3"/>
                    </a:lnTo>
                    <a:lnTo>
                      <a:pt x="13" y="1"/>
                    </a:lnTo>
                    <a:lnTo>
                      <a:pt x="10" y="1"/>
                    </a:lnTo>
                    <a:lnTo>
                      <a:pt x="6" y="2"/>
                    </a:lnTo>
                    <a:lnTo>
                      <a:pt x="0" y="3"/>
                    </a:lnTo>
                    <a:lnTo>
                      <a:pt x="4" y="1"/>
                    </a:lnTo>
                    <a:close/>
                  </a:path>
                </a:pathLst>
              </a:custGeom>
              <a:solidFill>
                <a:srgbClr val="000000"/>
              </a:solidFill>
              <a:ln w="0">
                <a:solidFill>
                  <a:srgbClr val="000000"/>
                </a:solidFill>
                <a:prstDash val="solid"/>
                <a:round/>
              </a:ln>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73" name="Freeform 72"/>
              <p:cNvSpPr/>
              <p:nvPr/>
            </p:nvSpPr>
            <p:spPr bwMode="auto">
              <a:xfrm>
                <a:off x="1439" y="508"/>
                <a:ext cx="12" cy="4"/>
              </a:xfrm>
              <a:custGeom>
                <a:avLst/>
                <a:gdLst>
                  <a:gd name="T0" fmla="*/ 0 w 33"/>
                  <a:gd name="T1" fmla="*/ 6 h 9"/>
                  <a:gd name="T2" fmla="*/ 3 w 33"/>
                  <a:gd name="T3" fmla="*/ 4 h 9"/>
                  <a:gd name="T4" fmla="*/ 4 w 33"/>
                  <a:gd name="T5" fmla="*/ 4 h 9"/>
                  <a:gd name="T6" fmla="*/ 10 w 33"/>
                  <a:gd name="T7" fmla="*/ 2 h 9"/>
                  <a:gd name="T8" fmla="*/ 16 w 33"/>
                  <a:gd name="T9" fmla="*/ 0 h 9"/>
                  <a:gd name="T10" fmla="*/ 23 w 33"/>
                  <a:gd name="T11" fmla="*/ 1 h 9"/>
                  <a:gd name="T12" fmla="*/ 27 w 33"/>
                  <a:gd name="T13" fmla="*/ 2 h 9"/>
                  <a:gd name="T14" fmla="*/ 29 w 33"/>
                  <a:gd name="T15" fmla="*/ 4 h 9"/>
                  <a:gd name="T16" fmla="*/ 30 w 33"/>
                  <a:gd name="T17" fmla="*/ 6 h 9"/>
                  <a:gd name="T18" fmla="*/ 33 w 33"/>
                  <a:gd name="T19" fmla="*/ 8 h 9"/>
                  <a:gd name="T20" fmla="*/ 24 w 33"/>
                  <a:gd name="T21" fmla="*/ 9 h 9"/>
                  <a:gd name="T22" fmla="*/ 29 w 33"/>
                  <a:gd name="T23" fmla="*/ 7 h 9"/>
                  <a:gd name="T24" fmla="*/ 27 w 33"/>
                  <a:gd name="T25" fmla="*/ 4 h 9"/>
                  <a:gd name="T26" fmla="*/ 27 w 33"/>
                  <a:gd name="T27" fmla="*/ 6 h 9"/>
                  <a:gd name="T28" fmla="*/ 24 w 33"/>
                  <a:gd name="T29" fmla="*/ 9 h 9"/>
                  <a:gd name="T30" fmla="*/ 19 w 33"/>
                  <a:gd name="T31" fmla="*/ 8 h 9"/>
                  <a:gd name="T32" fmla="*/ 16 w 33"/>
                  <a:gd name="T33" fmla="*/ 7 h 9"/>
                  <a:gd name="T34" fmla="*/ 16 w 33"/>
                  <a:gd name="T35" fmla="*/ 5 h 9"/>
                  <a:gd name="T36" fmla="*/ 16 w 33"/>
                  <a:gd name="T37" fmla="*/ 2 h 9"/>
                  <a:gd name="T38" fmla="*/ 9 w 33"/>
                  <a:gd name="T39" fmla="*/ 4 h 9"/>
                  <a:gd name="T40" fmla="*/ 4 w 33"/>
                  <a:gd name="T41" fmla="*/ 6 h 9"/>
                  <a:gd name="T42" fmla="*/ 0 w 33"/>
                  <a:gd name="T4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9">
                    <a:moveTo>
                      <a:pt x="0" y="6"/>
                    </a:moveTo>
                    <a:lnTo>
                      <a:pt x="3" y="4"/>
                    </a:lnTo>
                    <a:lnTo>
                      <a:pt x="4" y="4"/>
                    </a:lnTo>
                    <a:lnTo>
                      <a:pt x="10" y="2"/>
                    </a:lnTo>
                    <a:lnTo>
                      <a:pt x="16" y="0"/>
                    </a:lnTo>
                    <a:lnTo>
                      <a:pt x="23" y="1"/>
                    </a:lnTo>
                    <a:lnTo>
                      <a:pt x="27" y="2"/>
                    </a:lnTo>
                    <a:lnTo>
                      <a:pt x="29" y="4"/>
                    </a:lnTo>
                    <a:lnTo>
                      <a:pt x="30" y="6"/>
                    </a:lnTo>
                    <a:lnTo>
                      <a:pt x="33" y="8"/>
                    </a:lnTo>
                    <a:lnTo>
                      <a:pt x="24" y="9"/>
                    </a:lnTo>
                    <a:lnTo>
                      <a:pt x="29" y="7"/>
                    </a:lnTo>
                    <a:lnTo>
                      <a:pt x="27" y="4"/>
                    </a:lnTo>
                    <a:lnTo>
                      <a:pt x="27" y="6"/>
                    </a:lnTo>
                    <a:lnTo>
                      <a:pt x="24" y="9"/>
                    </a:lnTo>
                    <a:lnTo>
                      <a:pt x="19" y="8"/>
                    </a:lnTo>
                    <a:lnTo>
                      <a:pt x="16" y="7"/>
                    </a:lnTo>
                    <a:lnTo>
                      <a:pt x="16" y="5"/>
                    </a:lnTo>
                    <a:lnTo>
                      <a:pt x="16" y="2"/>
                    </a:lnTo>
                    <a:lnTo>
                      <a:pt x="9" y="4"/>
                    </a:lnTo>
                    <a:lnTo>
                      <a:pt x="4" y="6"/>
                    </a:lnTo>
                    <a:lnTo>
                      <a:pt x="0" y="6"/>
                    </a:lnTo>
                    <a:close/>
                  </a:path>
                </a:pathLst>
              </a:custGeom>
              <a:solidFill>
                <a:srgbClr val="000000"/>
              </a:solidFill>
              <a:ln w="0">
                <a:solidFill>
                  <a:srgbClr val="000000"/>
                </a:solidFill>
                <a:prstDash val="solid"/>
                <a:round/>
              </a:ln>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74" name="Freeform 73"/>
              <p:cNvSpPr/>
              <p:nvPr/>
            </p:nvSpPr>
            <p:spPr bwMode="auto">
              <a:xfrm>
                <a:off x="1470" y="510"/>
                <a:ext cx="4" cy="11"/>
              </a:xfrm>
              <a:custGeom>
                <a:avLst/>
                <a:gdLst>
                  <a:gd name="T0" fmla="*/ 8 w 8"/>
                  <a:gd name="T1" fmla="*/ 0 h 21"/>
                  <a:gd name="T2" fmla="*/ 8 w 8"/>
                  <a:gd name="T3" fmla="*/ 7 h 21"/>
                  <a:gd name="T4" fmla="*/ 8 w 8"/>
                  <a:gd name="T5" fmla="*/ 12 h 21"/>
                  <a:gd name="T6" fmla="*/ 5 w 8"/>
                  <a:gd name="T7" fmla="*/ 17 h 21"/>
                  <a:gd name="T8" fmla="*/ 1 w 8"/>
                  <a:gd name="T9" fmla="*/ 21 h 21"/>
                  <a:gd name="T10" fmla="*/ 0 w 8"/>
                  <a:gd name="T11" fmla="*/ 21 h 21"/>
                  <a:gd name="T12" fmla="*/ 4 w 8"/>
                  <a:gd name="T13" fmla="*/ 10 h 21"/>
                  <a:gd name="T14" fmla="*/ 5 w 8"/>
                  <a:gd name="T15" fmla="*/ 6 h 21"/>
                  <a:gd name="T16" fmla="*/ 5 w 8"/>
                  <a:gd name="T17" fmla="*/ 0 h 21"/>
                  <a:gd name="T18" fmla="*/ 8 w 8"/>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21">
                    <a:moveTo>
                      <a:pt x="8" y="0"/>
                    </a:moveTo>
                    <a:lnTo>
                      <a:pt x="8" y="7"/>
                    </a:lnTo>
                    <a:lnTo>
                      <a:pt x="8" y="12"/>
                    </a:lnTo>
                    <a:lnTo>
                      <a:pt x="5" y="17"/>
                    </a:lnTo>
                    <a:lnTo>
                      <a:pt x="1" y="21"/>
                    </a:lnTo>
                    <a:lnTo>
                      <a:pt x="0" y="21"/>
                    </a:lnTo>
                    <a:lnTo>
                      <a:pt x="4" y="10"/>
                    </a:lnTo>
                    <a:lnTo>
                      <a:pt x="5" y="6"/>
                    </a:lnTo>
                    <a:lnTo>
                      <a:pt x="5" y="0"/>
                    </a:lnTo>
                    <a:lnTo>
                      <a:pt x="8" y="0"/>
                    </a:lnTo>
                    <a:close/>
                  </a:path>
                </a:pathLst>
              </a:custGeom>
              <a:solidFill>
                <a:srgbClr val="B7908B"/>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75" name="Freeform 74"/>
              <p:cNvSpPr/>
              <p:nvPr/>
            </p:nvSpPr>
            <p:spPr bwMode="auto">
              <a:xfrm>
                <a:off x="1455" y="508"/>
                <a:ext cx="3" cy="2"/>
              </a:xfrm>
              <a:custGeom>
                <a:avLst/>
                <a:gdLst>
                  <a:gd name="T0" fmla="*/ 8 w 10"/>
                  <a:gd name="T1" fmla="*/ 6 h 6"/>
                  <a:gd name="T2" fmla="*/ 0 w 10"/>
                  <a:gd name="T3" fmla="*/ 5 h 6"/>
                  <a:gd name="T4" fmla="*/ 0 w 10"/>
                  <a:gd name="T5" fmla="*/ 0 h 6"/>
                  <a:gd name="T6" fmla="*/ 10 w 10"/>
                  <a:gd name="T7" fmla="*/ 1 h 6"/>
                  <a:gd name="T8" fmla="*/ 8 w 10"/>
                  <a:gd name="T9" fmla="*/ 6 h 6"/>
                </a:gdLst>
                <a:ahLst/>
                <a:cxnLst>
                  <a:cxn ang="0">
                    <a:pos x="T0" y="T1"/>
                  </a:cxn>
                  <a:cxn ang="0">
                    <a:pos x="T2" y="T3"/>
                  </a:cxn>
                  <a:cxn ang="0">
                    <a:pos x="T4" y="T5"/>
                  </a:cxn>
                  <a:cxn ang="0">
                    <a:pos x="T6" y="T7"/>
                  </a:cxn>
                  <a:cxn ang="0">
                    <a:pos x="T8" y="T9"/>
                  </a:cxn>
                </a:cxnLst>
                <a:rect l="0" t="0" r="r" b="b"/>
                <a:pathLst>
                  <a:path w="10" h="6">
                    <a:moveTo>
                      <a:pt x="8" y="6"/>
                    </a:moveTo>
                    <a:lnTo>
                      <a:pt x="0" y="5"/>
                    </a:lnTo>
                    <a:lnTo>
                      <a:pt x="0" y="0"/>
                    </a:lnTo>
                    <a:lnTo>
                      <a:pt x="10" y="1"/>
                    </a:lnTo>
                    <a:lnTo>
                      <a:pt x="8" y="6"/>
                    </a:lnTo>
                    <a:close/>
                  </a:path>
                </a:pathLst>
              </a:custGeom>
              <a:solidFill>
                <a:srgbClr val="FFB672"/>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76" name="Freeform 75"/>
              <p:cNvSpPr/>
              <p:nvPr/>
            </p:nvSpPr>
            <p:spPr bwMode="auto">
              <a:xfrm>
                <a:off x="1449" y="525"/>
                <a:ext cx="10" cy="5"/>
              </a:xfrm>
              <a:custGeom>
                <a:avLst/>
                <a:gdLst>
                  <a:gd name="T0" fmla="*/ 30 w 30"/>
                  <a:gd name="T1" fmla="*/ 5 h 11"/>
                  <a:gd name="T2" fmla="*/ 29 w 30"/>
                  <a:gd name="T3" fmla="*/ 9 h 11"/>
                  <a:gd name="T4" fmla="*/ 23 w 30"/>
                  <a:gd name="T5" fmla="*/ 7 h 11"/>
                  <a:gd name="T6" fmla="*/ 15 w 30"/>
                  <a:gd name="T7" fmla="*/ 11 h 11"/>
                  <a:gd name="T8" fmla="*/ 12 w 30"/>
                  <a:gd name="T9" fmla="*/ 5 h 11"/>
                  <a:gd name="T10" fmla="*/ 0 w 30"/>
                  <a:gd name="T11" fmla="*/ 3 h 11"/>
                  <a:gd name="T12" fmla="*/ 6 w 30"/>
                  <a:gd name="T13" fmla="*/ 0 h 11"/>
                  <a:gd name="T14" fmla="*/ 17 w 30"/>
                  <a:gd name="T15" fmla="*/ 5 h 11"/>
                  <a:gd name="T16" fmla="*/ 27 w 30"/>
                  <a:gd name="T17" fmla="*/ 4 h 11"/>
                  <a:gd name="T18" fmla="*/ 30 w 30"/>
                  <a:gd name="T19"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1">
                    <a:moveTo>
                      <a:pt x="30" y="5"/>
                    </a:moveTo>
                    <a:lnTo>
                      <a:pt x="29" y="9"/>
                    </a:lnTo>
                    <a:lnTo>
                      <a:pt x="23" y="7"/>
                    </a:lnTo>
                    <a:lnTo>
                      <a:pt x="15" y="11"/>
                    </a:lnTo>
                    <a:lnTo>
                      <a:pt x="12" y="5"/>
                    </a:lnTo>
                    <a:lnTo>
                      <a:pt x="0" y="3"/>
                    </a:lnTo>
                    <a:lnTo>
                      <a:pt x="6" y="0"/>
                    </a:lnTo>
                    <a:lnTo>
                      <a:pt x="17" y="5"/>
                    </a:lnTo>
                    <a:lnTo>
                      <a:pt x="27" y="4"/>
                    </a:lnTo>
                    <a:lnTo>
                      <a:pt x="30" y="5"/>
                    </a:lnTo>
                    <a:close/>
                  </a:path>
                </a:pathLst>
              </a:custGeom>
              <a:solidFill>
                <a:srgbClr val="B7908B"/>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77" name="Freeform 76"/>
              <p:cNvSpPr/>
              <p:nvPr/>
            </p:nvSpPr>
            <p:spPr bwMode="auto">
              <a:xfrm>
                <a:off x="1446" y="524"/>
                <a:ext cx="3" cy="3"/>
              </a:xfrm>
              <a:custGeom>
                <a:avLst/>
                <a:gdLst>
                  <a:gd name="T0" fmla="*/ 3 w 6"/>
                  <a:gd name="T1" fmla="*/ 0 h 6"/>
                  <a:gd name="T2" fmla="*/ 6 w 6"/>
                  <a:gd name="T3" fmla="*/ 6 h 6"/>
                  <a:gd name="T4" fmla="*/ 0 w 6"/>
                  <a:gd name="T5" fmla="*/ 4 h 6"/>
                  <a:gd name="T6" fmla="*/ 2 w 6"/>
                  <a:gd name="T7" fmla="*/ 0 h 6"/>
                  <a:gd name="T8" fmla="*/ 3 w 6"/>
                  <a:gd name="T9" fmla="*/ 0 h 6"/>
                </a:gdLst>
                <a:ahLst/>
                <a:cxnLst>
                  <a:cxn ang="0">
                    <a:pos x="T0" y="T1"/>
                  </a:cxn>
                  <a:cxn ang="0">
                    <a:pos x="T2" y="T3"/>
                  </a:cxn>
                  <a:cxn ang="0">
                    <a:pos x="T4" y="T5"/>
                  </a:cxn>
                  <a:cxn ang="0">
                    <a:pos x="T6" y="T7"/>
                  </a:cxn>
                  <a:cxn ang="0">
                    <a:pos x="T8" y="T9"/>
                  </a:cxn>
                </a:cxnLst>
                <a:rect l="0" t="0" r="r" b="b"/>
                <a:pathLst>
                  <a:path w="6" h="6">
                    <a:moveTo>
                      <a:pt x="3" y="0"/>
                    </a:moveTo>
                    <a:lnTo>
                      <a:pt x="6" y="6"/>
                    </a:lnTo>
                    <a:lnTo>
                      <a:pt x="0" y="4"/>
                    </a:lnTo>
                    <a:lnTo>
                      <a:pt x="2" y="0"/>
                    </a:lnTo>
                    <a:lnTo>
                      <a:pt x="3" y="0"/>
                    </a:lnTo>
                    <a:close/>
                  </a:path>
                </a:pathLst>
              </a:custGeom>
              <a:solidFill>
                <a:srgbClr val="D59686"/>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78" name="Freeform 77"/>
              <p:cNvSpPr/>
              <p:nvPr/>
            </p:nvSpPr>
            <p:spPr bwMode="auto">
              <a:xfrm>
                <a:off x="1418" y="526"/>
                <a:ext cx="26" cy="33"/>
              </a:xfrm>
              <a:custGeom>
                <a:avLst/>
                <a:gdLst>
                  <a:gd name="T0" fmla="*/ 10 w 73"/>
                  <a:gd name="T1" fmla="*/ 0 h 66"/>
                  <a:gd name="T2" fmla="*/ 6 w 73"/>
                  <a:gd name="T3" fmla="*/ 17 h 66"/>
                  <a:gd name="T4" fmla="*/ 0 w 73"/>
                  <a:gd name="T5" fmla="*/ 27 h 66"/>
                  <a:gd name="T6" fmla="*/ 6 w 73"/>
                  <a:gd name="T7" fmla="*/ 31 h 66"/>
                  <a:gd name="T8" fmla="*/ 23 w 73"/>
                  <a:gd name="T9" fmla="*/ 44 h 66"/>
                  <a:gd name="T10" fmla="*/ 44 w 73"/>
                  <a:gd name="T11" fmla="*/ 58 h 66"/>
                  <a:gd name="T12" fmla="*/ 58 w 73"/>
                  <a:gd name="T13" fmla="*/ 66 h 66"/>
                  <a:gd name="T14" fmla="*/ 64 w 73"/>
                  <a:gd name="T15" fmla="*/ 66 h 66"/>
                  <a:gd name="T16" fmla="*/ 70 w 73"/>
                  <a:gd name="T17" fmla="*/ 64 h 66"/>
                  <a:gd name="T18" fmla="*/ 73 w 73"/>
                  <a:gd name="T19" fmla="*/ 58 h 66"/>
                  <a:gd name="T20" fmla="*/ 53 w 73"/>
                  <a:gd name="T21" fmla="*/ 45 h 66"/>
                  <a:gd name="T22" fmla="*/ 33 w 73"/>
                  <a:gd name="T23" fmla="*/ 29 h 66"/>
                  <a:gd name="T24" fmla="*/ 24 w 73"/>
                  <a:gd name="T25" fmla="*/ 21 h 66"/>
                  <a:gd name="T26" fmla="*/ 14 w 73"/>
                  <a:gd name="T27" fmla="*/ 8 h 66"/>
                  <a:gd name="T28" fmla="*/ 10 w 73"/>
                  <a:gd name="T2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66">
                    <a:moveTo>
                      <a:pt x="10" y="0"/>
                    </a:moveTo>
                    <a:lnTo>
                      <a:pt x="6" y="17"/>
                    </a:lnTo>
                    <a:lnTo>
                      <a:pt x="0" y="27"/>
                    </a:lnTo>
                    <a:lnTo>
                      <a:pt x="6" y="31"/>
                    </a:lnTo>
                    <a:lnTo>
                      <a:pt x="23" y="44"/>
                    </a:lnTo>
                    <a:lnTo>
                      <a:pt x="44" y="58"/>
                    </a:lnTo>
                    <a:lnTo>
                      <a:pt x="58" y="66"/>
                    </a:lnTo>
                    <a:lnTo>
                      <a:pt x="64" y="66"/>
                    </a:lnTo>
                    <a:lnTo>
                      <a:pt x="70" y="64"/>
                    </a:lnTo>
                    <a:lnTo>
                      <a:pt x="73" y="58"/>
                    </a:lnTo>
                    <a:lnTo>
                      <a:pt x="53" y="45"/>
                    </a:lnTo>
                    <a:lnTo>
                      <a:pt x="33" y="29"/>
                    </a:lnTo>
                    <a:lnTo>
                      <a:pt x="24" y="21"/>
                    </a:lnTo>
                    <a:lnTo>
                      <a:pt x="14" y="8"/>
                    </a:lnTo>
                    <a:lnTo>
                      <a:pt x="10" y="0"/>
                    </a:lnTo>
                    <a:close/>
                  </a:path>
                </a:pathLst>
              </a:custGeom>
              <a:solidFill>
                <a:srgbClr val="FFB672"/>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79" name="Freeform 78"/>
              <p:cNvSpPr/>
              <p:nvPr/>
            </p:nvSpPr>
            <p:spPr bwMode="auto">
              <a:xfrm>
                <a:off x="1444" y="532"/>
                <a:ext cx="14" cy="5"/>
              </a:xfrm>
              <a:custGeom>
                <a:avLst/>
                <a:gdLst>
                  <a:gd name="T0" fmla="*/ 40 w 40"/>
                  <a:gd name="T1" fmla="*/ 11 h 11"/>
                  <a:gd name="T2" fmla="*/ 37 w 40"/>
                  <a:gd name="T3" fmla="*/ 8 h 11"/>
                  <a:gd name="T4" fmla="*/ 33 w 40"/>
                  <a:gd name="T5" fmla="*/ 5 h 11"/>
                  <a:gd name="T6" fmla="*/ 30 w 40"/>
                  <a:gd name="T7" fmla="*/ 3 h 11"/>
                  <a:gd name="T8" fmla="*/ 27 w 40"/>
                  <a:gd name="T9" fmla="*/ 1 h 11"/>
                  <a:gd name="T10" fmla="*/ 24 w 40"/>
                  <a:gd name="T11" fmla="*/ 1 h 11"/>
                  <a:gd name="T12" fmla="*/ 18 w 40"/>
                  <a:gd name="T13" fmla="*/ 0 h 11"/>
                  <a:gd name="T14" fmla="*/ 13 w 40"/>
                  <a:gd name="T15" fmla="*/ 0 h 11"/>
                  <a:gd name="T16" fmla="*/ 10 w 40"/>
                  <a:gd name="T17" fmla="*/ 1 h 11"/>
                  <a:gd name="T18" fmla="*/ 5 w 40"/>
                  <a:gd name="T19" fmla="*/ 3 h 11"/>
                  <a:gd name="T20" fmla="*/ 3 w 40"/>
                  <a:gd name="T21" fmla="*/ 4 h 11"/>
                  <a:gd name="T22" fmla="*/ 0 w 40"/>
                  <a:gd name="T23" fmla="*/ 7 h 11"/>
                  <a:gd name="T24" fmla="*/ 5 w 40"/>
                  <a:gd name="T25" fmla="*/ 5 h 11"/>
                  <a:gd name="T26" fmla="*/ 11 w 40"/>
                  <a:gd name="T27" fmla="*/ 5 h 11"/>
                  <a:gd name="T28" fmla="*/ 16 w 40"/>
                  <a:gd name="T29" fmla="*/ 5 h 11"/>
                  <a:gd name="T30" fmla="*/ 23 w 40"/>
                  <a:gd name="T31" fmla="*/ 7 h 11"/>
                  <a:gd name="T32" fmla="*/ 30 w 40"/>
                  <a:gd name="T33" fmla="*/ 9 h 11"/>
                  <a:gd name="T34" fmla="*/ 36 w 40"/>
                  <a:gd name="T35" fmla="*/ 11 h 11"/>
                  <a:gd name="T36" fmla="*/ 40 w 40"/>
                  <a:gd name="T3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11">
                    <a:moveTo>
                      <a:pt x="40" y="11"/>
                    </a:moveTo>
                    <a:lnTo>
                      <a:pt x="37" y="8"/>
                    </a:lnTo>
                    <a:lnTo>
                      <a:pt x="33" y="5"/>
                    </a:lnTo>
                    <a:lnTo>
                      <a:pt x="30" y="3"/>
                    </a:lnTo>
                    <a:lnTo>
                      <a:pt x="27" y="1"/>
                    </a:lnTo>
                    <a:lnTo>
                      <a:pt x="24" y="1"/>
                    </a:lnTo>
                    <a:lnTo>
                      <a:pt x="18" y="0"/>
                    </a:lnTo>
                    <a:lnTo>
                      <a:pt x="13" y="0"/>
                    </a:lnTo>
                    <a:lnTo>
                      <a:pt x="10" y="1"/>
                    </a:lnTo>
                    <a:lnTo>
                      <a:pt x="5" y="3"/>
                    </a:lnTo>
                    <a:lnTo>
                      <a:pt x="3" y="4"/>
                    </a:lnTo>
                    <a:lnTo>
                      <a:pt x="0" y="7"/>
                    </a:lnTo>
                    <a:lnTo>
                      <a:pt x="5" y="5"/>
                    </a:lnTo>
                    <a:lnTo>
                      <a:pt x="11" y="5"/>
                    </a:lnTo>
                    <a:lnTo>
                      <a:pt x="16" y="5"/>
                    </a:lnTo>
                    <a:lnTo>
                      <a:pt x="23" y="7"/>
                    </a:lnTo>
                    <a:lnTo>
                      <a:pt x="30" y="9"/>
                    </a:lnTo>
                    <a:lnTo>
                      <a:pt x="36" y="11"/>
                    </a:lnTo>
                    <a:lnTo>
                      <a:pt x="40" y="11"/>
                    </a:lnTo>
                    <a:close/>
                  </a:path>
                </a:pathLst>
              </a:custGeom>
              <a:solidFill>
                <a:srgbClr val="002496"/>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80" name="Freeform 79"/>
              <p:cNvSpPr/>
              <p:nvPr/>
            </p:nvSpPr>
            <p:spPr bwMode="auto">
              <a:xfrm>
                <a:off x="1468" y="514"/>
                <a:ext cx="1" cy="1"/>
              </a:xfrm>
              <a:custGeom>
                <a:avLst/>
                <a:gdLst>
                  <a:gd name="T0" fmla="*/ 0 w 3"/>
                  <a:gd name="T1" fmla="*/ 1 h 3"/>
                  <a:gd name="T2" fmla="*/ 0 w 3"/>
                  <a:gd name="T3" fmla="*/ 3 h 3"/>
                  <a:gd name="T4" fmla="*/ 3 w 3"/>
                  <a:gd name="T5" fmla="*/ 1 h 3"/>
                  <a:gd name="T6" fmla="*/ 1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lnTo>
                      <a:pt x="0" y="3"/>
                    </a:lnTo>
                    <a:lnTo>
                      <a:pt x="3" y="1"/>
                    </a:lnTo>
                    <a:lnTo>
                      <a:pt x="1" y="0"/>
                    </a:lnTo>
                    <a:lnTo>
                      <a:pt x="0" y="1"/>
                    </a:lnTo>
                    <a:close/>
                  </a:path>
                </a:pathLst>
              </a:custGeom>
              <a:solidFill>
                <a:srgbClr val="FFB672"/>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81" name="Freeform 80"/>
              <p:cNvSpPr/>
              <p:nvPr/>
            </p:nvSpPr>
            <p:spPr bwMode="auto">
              <a:xfrm>
                <a:off x="1463" y="507"/>
                <a:ext cx="9" cy="3"/>
              </a:xfrm>
              <a:custGeom>
                <a:avLst/>
                <a:gdLst>
                  <a:gd name="T0" fmla="*/ 28 w 28"/>
                  <a:gd name="T1" fmla="*/ 6 h 6"/>
                  <a:gd name="T2" fmla="*/ 27 w 28"/>
                  <a:gd name="T3" fmla="*/ 4 h 6"/>
                  <a:gd name="T4" fmla="*/ 18 w 28"/>
                  <a:gd name="T5" fmla="*/ 1 h 6"/>
                  <a:gd name="T6" fmla="*/ 10 w 28"/>
                  <a:gd name="T7" fmla="*/ 0 h 6"/>
                  <a:gd name="T8" fmla="*/ 1 w 28"/>
                  <a:gd name="T9" fmla="*/ 1 h 6"/>
                  <a:gd name="T10" fmla="*/ 0 w 28"/>
                  <a:gd name="T11" fmla="*/ 2 h 6"/>
                  <a:gd name="T12" fmla="*/ 1 w 28"/>
                  <a:gd name="T13" fmla="*/ 2 h 6"/>
                  <a:gd name="T14" fmla="*/ 6 w 28"/>
                  <a:gd name="T15" fmla="*/ 2 h 6"/>
                  <a:gd name="T16" fmla="*/ 14 w 28"/>
                  <a:gd name="T17" fmla="*/ 4 h 6"/>
                  <a:gd name="T18" fmla="*/ 23 w 28"/>
                  <a:gd name="T19" fmla="*/ 4 h 6"/>
                  <a:gd name="T20" fmla="*/ 26 w 28"/>
                  <a:gd name="T21" fmla="*/ 6 h 6"/>
                  <a:gd name="T22" fmla="*/ 28 w 28"/>
                  <a:gd name="T2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6">
                    <a:moveTo>
                      <a:pt x="28" y="6"/>
                    </a:moveTo>
                    <a:lnTo>
                      <a:pt x="27" y="4"/>
                    </a:lnTo>
                    <a:lnTo>
                      <a:pt x="18" y="1"/>
                    </a:lnTo>
                    <a:lnTo>
                      <a:pt x="10" y="0"/>
                    </a:lnTo>
                    <a:lnTo>
                      <a:pt x="1" y="1"/>
                    </a:lnTo>
                    <a:lnTo>
                      <a:pt x="0" y="2"/>
                    </a:lnTo>
                    <a:lnTo>
                      <a:pt x="1" y="2"/>
                    </a:lnTo>
                    <a:lnTo>
                      <a:pt x="6" y="2"/>
                    </a:lnTo>
                    <a:lnTo>
                      <a:pt x="14" y="4"/>
                    </a:lnTo>
                    <a:lnTo>
                      <a:pt x="23" y="4"/>
                    </a:lnTo>
                    <a:lnTo>
                      <a:pt x="26" y="6"/>
                    </a:lnTo>
                    <a:lnTo>
                      <a:pt x="28" y="6"/>
                    </a:lnTo>
                    <a:close/>
                  </a:path>
                </a:pathLst>
              </a:custGeom>
              <a:solidFill>
                <a:srgbClr val="000000"/>
              </a:solidFill>
              <a:ln w="0">
                <a:solidFill>
                  <a:srgbClr val="000000"/>
                </a:solidFill>
                <a:prstDash val="solid"/>
                <a:round/>
              </a:ln>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82" name="Freeform 81"/>
              <p:cNvSpPr/>
              <p:nvPr/>
            </p:nvSpPr>
            <p:spPr bwMode="auto">
              <a:xfrm>
                <a:off x="1440" y="502"/>
                <a:ext cx="12" cy="4"/>
              </a:xfrm>
              <a:custGeom>
                <a:avLst/>
                <a:gdLst>
                  <a:gd name="T0" fmla="*/ 32 w 32"/>
                  <a:gd name="T1" fmla="*/ 7 h 7"/>
                  <a:gd name="T2" fmla="*/ 29 w 32"/>
                  <a:gd name="T3" fmla="*/ 5 h 7"/>
                  <a:gd name="T4" fmla="*/ 22 w 32"/>
                  <a:gd name="T5" fmla="*/ 1 h 7"/>
                  <a:gd name="T6" fmla="*/ 12 w 32"/>
                  <a:gd name="T7" fmla="*/ 0 h 7"/>
                  <a:gd name="T8" fmla="*/ 3 w 32"/>
                  <a:gd name="T9" fmla="*/ 1 h 7"/>
                  <a:gd name="T10" fmla="*/ 0 w 32"/>
                  <a:gd name="T11" fmla="*/ 1 h 7"/>
                  <a:gd name="T12" fmla="*/ 3 w 32"/>
                  <a:gd name="T13" fmla="*/ 2 h 7"/>
                  <a:gd name="T14" fmla="*/ 7 w 32"/>
                  <a:gd name="T15" fmla="*/ 3 h 7"/>
                  <a:gd name="T16" fmla="*/ 17 w 32"/>
                  <a:gd name="T17" fmla="*/ 3 h 7"/>
                  <a:gd name="T18" fmla="*/ 25 w 32"/>
                  <a:gd name="T19" fmla="*/ 5 h 7"/>
                  <a:gd name="T20" fmla="*/ 26 w 32"/>
                  <a:gd name="T21" fmla="*/ 6 h 7"/>
                  <a:gd name="T22" fmla="*/ 32 w 32"/>
                  <a:gd name="T2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7">
                    <a:moveTo>
                      <a:pt x="32" y="7"/>
                    </a:moveTo>
                    <a:lnTo>
                      <a:pt x="29" y="5"/>
                    </a:lnTo>
                    <a:lnTo>
                      <a:pt x="22" y="1"/>
                    </a:lnTo>
                    <a:lnTo>
                      <a:pt x="12" y="0"/>
                    </a:lnTo>
                    <a:lnTo>
                      <a:pt x="3" y="1"/>
                    </a:lnTo>
                    <a:lnTo>
                      <a:pt x="0" y="1"/>
                    </a:lnTo>
                    <a:lnTo>
                      <a:pt x="3" y="2"/>
                    </a:lnTo>
                    <a:lnTo>
                      <a:pt x="7" y="3"/>
                    </a:lnTo>
                    <a:lnTo>
                      <a:pt x="17" y="3"/>
                    </a:lnTo>
                    <a:lnTo>
                      <a:pt x="25" y="5"/>
                    </a:lnTo>
                    <a:lnTo>
                      <a:pt x="26" y="6"/>
                    </a:lnTo>
                    <a:lnTo>
                      <a:pt x="32" y="7"/>
                    </a:lnTo>
                    <a:close/>
                  </a:path>
                </a:pathLst>
              </a:custGeom>
              <a:solidFill>
                <a:srgbClr val="000000"/>
              </a:solidFill>
              <a:ln w="0">
                <a:solidFill>
                  <a:srgbClr val="000000"/>
                </a:solidFill>
                <a:prstDash val="solid"/>
                <a:round/>
              </a:ln>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83" name="Freeform 82"/>
              <p:cNvSpPr/>
              <p:nvPr/>
            </p:nvSpPr>
            <p:spPr bwMode="auto">
              <a:xfrm>
                <a:off x="1480" y="671"/>
                <a:ext cx="110" cy="102"/>
              </a:xfrm>
              <a:custGeom>
                <a:avLst/>
                <a:gdLst>
                  <a:gd name="T0" fmla="*/ 249 w 305"/>
                  <a:gd name="T1" fmla="*/ 0 h 211"/>
                  <a:gd name="T2" fmla="*/ 278 w 305"/>
                  <a:gd name="T3" fmla="*/ 0 h 211"/>
                  <a:gd name="T4" fmla="*/ 295 w 305"/>
                  <a:gd name="T5" fmla="*/ 16 h 211"/>
                  <a:gd name="T6" fmla="*/ 295 w 305"/>
                  <a:gd name="T7" fmla="*/ 57 h 211"/>
                  <a:gd name="T8" fmla="*/ 295 w 305"/>
                  <a:gd name="T9" fmla="*/ 85 h 211"/>
                  <a:gd name="T10" fmla="*/ 305 w 305"/>
                  <a:gd name="T11" fmla="*/ 113 h 211"/>
                  <a:gd name="T12" fmla="*/ 159 w 305"/>
                  <a:gd name="T13" fmla="*/ 150 h 211"/>
                  <a:gd name="T14" fmla="*/ 29 w 305"/>
                  <a:gd name="T15" fmla="*/ 211 h 211"/>
                  <a:gd name="T16" fmla="*/ 0 w 305"/>
                  <a:gd name="T17" fmla="*/ 154 h 211"/>
                  <a:gd name="T18" fmla="*/ 249 w 305"/>
                  <a:gd name="T1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5" h="211">
                    <a:moveTo>
                      <a:pt x="249" y="0"/>
                    </a:moveTo>
                    <a:lnTo>
                      <a:pt x="278" y="0"/>
                    </a:lnTo>
                    <a:lnTo>
                      <a:pt x="295" y="16"/>
                    </a:lnTo>
                    <a:lnTo>
                      <a:pt x="295" y="57"/>
                    </a:lnTo>
                    <a:lnTo>
                      <a:pt x="295" y="85"/>
                    </a:lnTo>
                    <a:lnTo>
                      <a:pt x="305" y="113"/>
                    </a:lnTo>
                    <a:lnTo>
                      <a:pt x="159" y="150"/>
                    </a:lnTo>
                    <a:lnTo>
                      <a:pt x="29" y="211"/>
                    </a:lnTo>
                    <a:lnTo>
                      <a:pt x="0" y="154"/>
                    </a:lnTo>
                    <a:lnTo>
                      <a:pt x="249" y="0"/>
                    </a:lnTo>
                    <a:close/>
                  </a:path>
                </a:pathLst>
              </a:custGeom>
              <a:solidFill>
                <a:srgbClr val="A0A0A0"/>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84" name="Freeform 83"/>
              <p:cNvSpPr/>
              <p:nvPr/>
            </p:nvSpPr>
            <p:spPr bwMode="auto">
              <a:xfrm>
                <a:off x="1494" y="962"/>
                <a:ext cx="86" cy="39"/>
              </a:xfrm>
              <a:custGeom>
                <a:avLst/>
                <a:gdLst>
                  <a:gd name="T0" fmla="*/ 16 w 238"/>
                  <a:gd name="T1" fmla="*/ 16 h 80"/>
                  <a:gd name="T2" fmla="*/ 0 w 238"/>
                  <a:gd name="T3" fmla="*/ 49 h 80"/>
                  <a:gd name="T4" fmla="*/ 0 w 238"/>
                  <a:gd name="T5" fmla="*/ 76 h 80"/>
                  <a:gd name="T6" fmla="*/ 163 w 238"/>
                  <a:gd name="T7" fmla="*/ 80 h 80"/>
                  <a:gd name="T8" fmla="*/ 79 w 238"/>
                  <a:gd name="T9" fmla="*/ 76 h 80"/>
                  <a:gd name="T10" fmla="*/ 203 w 238"/>
                  <a:gd name="T11" fmla="*/ 80 h 80"/>
                  <a:gd name="T12" fmla="*/ 238 w 238"/>
                  <a:gd name="T13" fmla="*/ 73 h 80"/>
                  <a:gd name="T14" fmla="*/ 226 w 238"/>
                  <a:gd name="T15" fmla="*/ 56 h 80"/>
                  <a:gd name="T16" fmla="*/ 186 w 238"/>
                  <a:gd name="T17" fmla="*/ 45 h 80"/>
                  <a:gd name="T18" fmla="*/ 158 w 238"/>
                  <a:gd name="T19" fmla="*/ 36 h 80"/>
                  <a:gd name="T20" fmla="*/ 119 w 238"/>
                  <a:gd name="T21" fmla="*/ 21 h 80"/>
                  <a:gd name="T22" fmla="*/ 96 w 238"/>
                  <a:gd name="T23" fmla="*/ 0 h 80"/>
                  <a:gd name="T24" fmla="*/ 16 w 238"/>
                  <a:gd name="T25" fmla="*/ 1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8" h="80">
                    <a:moveTo>
                      <a:pt x="16" y="16"/>
                    </a:moveTo>
                    <a:lnTo>
                      <a:pt x="0" y="49"/>
                    </a:lnTo>
                    <a:lnTo>
                      <a:pt x="0" y="76"/>
                    </a:lnTo>
                    <a:lnTo>
                      <a:pt x="163" y="80"/>
                    </a:lnTo>
                    <a:lnTo>
                      <a:pt x="79" y="76"/>
                    </a:lnTo>
                    <a:lnTo>
                      <a:pt x="203" y="80"/>
                    </a:lnTo>
                    <a:lnTo>
                      <a:pt x="238" y="73"/>
                    </a:lnTo>
                    <a:lnTo>
                      <a:pt x="226" y="56"/>
                    </a:lnTo>
                    <a:lnTo>
                      <a:pt x="186" y="45"/>
                    </a:lnTo>
                    <a:lnTo>
                      <a:pt x="158" y="36"/>
                    </a:lnTo>
                    <a:lnTo>
                      <a:pt x="119" y="21"/>
                    </a:lnTo>
                    <a:lnTo>
                      <a:pt x="96" y="0"/>
                    </a:lnTo>
                    <a:lnTo>
                      <a:pt x="16" y="1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85" name="Freeform 84"/>
              <p:cNvSpPr/>
              <p:nvPr/>
            </p:nvSpPr>
            <p:spPr bwMode="auto">
              <a:xfrm>
                <a:off x="1293" y="947"/>
                <a:ext cx="78" cy="54"/>
              </a:xfrm>
              <a:custGeom>
                <a:avLst/>
                <a:gdLst>
                  <a:gd name="T0" fmla="*/ 61 w 216"/>
                  <a:gd name="T1" fmla="*/ 0 h 113"/>
                  <a:gd name="T2" fmla="*/ 40 w 216"/>
                  <a:gd name="T3" fmla="*/ 17 h 113"/>
                  <a:gd name="T4" fmla="*/ 0 w 216"/>
                  <a:gd name="T5" fmla="*/ 86 h 113"/>
                  <a:gd name="T6" fmla="*/ 78 w 216"/>
                  <a:gd name="T7" fmla="*/ 109 h 113"/>
                  <a:gd name="T8" fmla="*/ 159 w 216"/>
                  <a:gd name="T9" fmla="*/ 113 h 113"/>
                  <a:gd name="T10" fmla="*/ 204 w 216"/>
                  <a:gd name="T11" fmla="*/ 113 h 113"/>
                  <a:gd name="T12" fmla="*/ 216 w 216"/>
                  <a:gd name="T13" fmla="*/ 109 h 113"/>
                  <a:gd name="T14" fmla="*/ 210 w 216"/>
                  <a:gd name="T15" fmla="*/ 98 h 113"/>
                  <a:gd name="T16" fmla="*/ 159 w 216"/>
                  <a:gd name="T17" fmla="*/ 82 h 113"/>
                  <a:gd name="T18" fmla="*/ 153 w 216"/>
                  <a:gd name="T19" fmla="*/ 37 h 113"/>
                  <a:gd name="T20" fmla="*/ 164 w 216"/>
                  <a:gd name="T21" fmla="*/ 17 h 113"/>
                  <a:gd name="T22" fmla="*/ 61 w 216"/>
                  <a:gd name="T23"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6" h="113">
                    <a:moveTo>
                      <a:pt x="61" y="0"/>
                    </a:moveTo>
                    <a:lnTo>
                      <a:pt x="40" y="17"/>
                    </a:lnTo>
                    <a:lnTo>
                      <a:pt x="0" y="86"/>
                    </a:lnTo>
                    <a:lnTo>
                      <a:pt x="78" y="109"/>
                    </a:lnTo>
                    <a:lnTo>
                      <a:pt x="159" y="113"/>
                    </a:lnTo>
                    <a:lnTo>
                      <a:pt x="204" y="113"/>
                    </a:lnTo>
                    <a:lnTo>
                      <a:pt x="216" y="109"/>
                    </a:lnTo>
                    <a:lnTo>
                      <a:pt x="210" y="98"/>
                    </a:lnTo>
                    <a:lnTo>
                      <a:pt x="159" y="82"/>
                    </a:lnTo>
                    <a:lnTo>
                      <a:pt x="153" y="37"/>
                    </a:lnTo>
                    <a:lnTo>
                      <a:pt x="164" y="17"/>
                    </a:lnTo>
                    <a:lnTo>
                      <a:pt x="61"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86" name="Freeform 85"/>
              <p:cNvSpPr/>
              <p:nvPr/>
            </p:nvSpPr>
            <p:spPr bwMode="auto">
              <a:xfrm>
                <a:off x="1304" y="544"/>
                <a:ext cx="249" cy="449"/>
              </a:xfrm>
              <a:custGeom>
                <a:avLst/>
                <a:gdLst>
                  <a:gd name="T0" fmla="*/ 289 w 689"/>
                  <a:gd name="T1" fmla="*/ 0 h 932"/>
                  <a:gd name="T2" fmla="*/ 289 w 689"/>
                  <a:gd name="T3" fmla="*/ 4 h 932"/>
                  <a:gd name="T4" fmla="*/ 255 w 689"/>
                  <a:gd name="T5" fmla="*/ 31 h 932"/>
                  <a:gd name="T6" fmla="*/ 209 w 689"/>
                  <a:gd name="T7" fmla="*/ 72 h 932"/>
                  <a:gd name="T8" fmla="*/ 198 w 689"/>
                  <a:gd name="T9" fmla="*/ 121 h 932"/>
                  <a:gd name="T10" fmla="*/ 198 w 689"/>
                  <a:gd name="T11" fmla="*/ 174 h 932"/>
                  <a:gd name="T12" fmla="*/ 209 w 689"/>
                  <a:gd name="T13" fmla="*/ 235 h 932"/>
                  <a:gd name="T14" fmla="*/ 209 w 689"/>
                  <a:gd name="T15" fmla="*/ 251 h 932"/>
                  <a:gd name="T16" fmla="*/ 232 w 689"/>
                  <a:gd name="T17" fmla="*/ 291 h 932"/>
                  <a:gd name="T18" fmla="*/ 203 w 689"/>
                  <a:gd name="T19" fmla="*/ 361 h 932"/>
                  <a:gd name="T20" fmla="*/ 182 w 689"/>
                  <a:gd name="T21" fmla="*/ 409 h 932"/>
                  <a:gd name="T22" fmla="*/ 182 w 689"/>
                  <a:gd name="T23" fmla="*/ 446 h 932"/>
                  <a:gd name="T24" fmla="*/ 192 w 689"/>
                  <a:gd name="T25" fmla="*/ 466 h 932"/>
                  <a:gd name="T26" fmla="*/ 192 w 689"/>
                  <a:gd name="T27" fmla="*/ 507 h 932"/>
                  <a:gd name="T28" fmla="*/ 163 w 689"/>
                  <a:gd name="T29" fmla="*/ 559 h 932"/>
                  <a:gd name="T30" fmla="*/ 136 w 689"/>
                  <a:gd name="T31" fmla="*/ 632 h 932"/>
                  <a:gd name="T32" fmla="*/ 96 w 689"/>
                  <a:gd name="T33" fmla="*/ 708 h 932"/>
                  <a:gd name="T34" fmla="*/ 46 w 689"/>
                  <a:gd name="T35" fmla="*/ 790 h 932"/>
                  <a:gd name="T36" fmla="*/ 28 w 689"/>
                  <a:gd name="T37" fmla="*/ 827 h 932"/>
                  <a:gd name="T38" fmla="*/ 0 w 689"/>
                  <a:gd name="T39" fmla="*/ 871 h 932"/>
                  <a:gd name="T40" fmla="*/ 96 w 689"/>
                  <a:gd name="T41" fmla="*/ 928 h 932"/>
                  <a:gd name="T42" fmla="*/ 142 w 689"/>
                  <a:gd name="T43" fmla="*/ 932 h 932"/>
                  <a:gd name="T44" fmla="*/ 175 w 689"/>
                  <a:gd name="T45" fmla="*/ 851 h 932"/>
                  <a:gd name="T46" fmla="*/ 203 w 689"/>
                  <a:gd name="T47" fmla="*/ 794 h 932"/>
                  <a:gd name="T48" fmla="*/ 232 w 689"/>
                  <a:gd name="T49" fmla="*/ 689 h 932"/>
                  <a:gd name="T50" fmla="*/ 243 w 689"/>
                  <a:gd name="T51" fmla="*/ 685 h 932"/>
                  <a:gd name="T52" fmla="*/ 318 w 689"/>
                  <a:gd name="T53" fmla="*/ 579 h 932"/>
                  <a:gd name="T54" fmla="*/ 323 w 689"/>
                  <a:gd name="T55" fmla="*/ 563 h 932"/>
                  <a:gd name="T56" fmla="*/ 373 w 689"/>
                  <a:gd name="T57" fmla="*/ 619 h 932"/>
                  <a:gd name="T58" fmla="*/ 401 w 689"/>
                  <a:gd name="T59" fmla="*/ 660 h 932"/>
                  <a:gd name="T60" fmla="*/ 429 w 689"/>
                  <a:gd name="T61" fmla="*/ 685 h 932"/>
                  <a:gd name="T62" fmla="*/ 452 w 689"/>
                  <a:gd name="T63" fmla="*/ 712 h 932"/>
                  <a:gd name="T64" fmla="*/ 486 w 689"/>
                  <a:gd name="T65" fmla="*/ 807 h 932"/>
                  <a:gd name="T66" fmla="*/ 521 w 689"/>
                  <a:gd name="T67" fmla="*/ 867 h 932"/>
                  <a:gd name="T68" fmla="*/ 521 w 689"/>
                  <a:gd name="T69" fmla="*/ 916 h 932"/>
                  <a:gd name="T70" fmla="*/ 622 w 689"/>
                  <a:gd name="T71" fmla="*/ 896 h 932"/>
                  <a:gd name="T72" fmla="*/ 689 w 689"/>
                  <a:gd name="T73" fmla="*/ 851 h 932"/>
                  <a:gd name="T74" fmla="*/ 651 w 689"/>
                  <a:gd name="T75" fmla="*/ 807 h 932"/>
                  <a:gd name="T76" fmla="*/ 639 w 689"/>
                  <a:gd name="T77" fmla="*/ 797 h 932"/>
                  <a:gd name="T78" fmla="*/ 605 w 689"/>
                  <a:gd name="T79" fmla="*/ 700 h 932"/>
                  <a:gd name="T80" fmla="*/ 594 w 689"/>
                  <a:gd name="T81" fmla="*/ 648 h 932"/>
                  <a:gd name="T82" fmla="*/ 588 w 689"/>
                  <a:gd name="T83" fmla="*/ 632 h 932"/>
                  <a:gd name="T84" fmla="*/ 498 w 689"/>
                  <a:gd name="T85" fmla="*/ 515 h 932"/>
                  <a:gd name="T86" fmla="*/ 469 w 689"/>
                  <a:gd name="T87" fmla="*/ 449 h 932"/>
                  <a:gd name="T88" fmla="*/ 509 w 689"/>
                  <a:gd name="T89" fmla="*/ 437 h 932"/>
                  <a:gd name="T90" fmla="*/ 481 w 689"/>
                  <a:gd name="T91" fmla="*/ 389 h 932"/>
                  <a:gd name="T92" fmla="*/ 464 w 689"/>
                  <a:gd name="T93" fmla="*/ 344 h 932"/>
                  <a:gd name="T94" fmla="*/ 486 w 689"/>
                  <a:gd name="T95" fmla="*/ 223 h 932"/>
                  <a:gd name="T96" fmla="*/ 475 w 689"/>
                  <a:gd name="T97" fmla="*/ 142 h 932"/>
                  <a:gd name="T98" fmla="*/ 429 w 689"/>
                  <a:gd name="T99" fmla="*/ 49 h 932"/>
                  <a:gd name="T100" fmla="*/ 435 w 689"/>
                  <a:gd name="T101" fmla="*/ 117 h 932"/>
                  <a:gd name="T102" fmla="*/ 379 w 689"/>
                  <a:gd name="T103" fmla="*/ 41 h 932"/>
                  <a:gd name="T104" fmla="*/ 312 w 689"/>
                  <a:gd name="T105" fmla="*/ 4 h 932"/>
                  <a:gd name="T106" fmla="*/ 289 w 689"/>
                  <a:gd name="T107" fmla="*/ 0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9" h="932">
                    <a:moveTo>
                      <a:pt x="289" y="0"/>
                    </a:moveTo>
                    <a:lnTo>
                      <a:pt x="289" y="4"/>
                    </a:lnTo>
                    <a:lnTo>
                      <a:pt x="255" y="31"/>
                    </a:lnTo>
                    <a:lnTo>
                      <a:pt x="209" y="72"/>
                    </a:lnTo>
                    <a:lnTo>
                      <a:pt x="198" y="121"/>
                    </a:lnTo>
                    <a:lnTo>
                      <a:pt x="198" y="174"/>
                    </a:lnTo>
                    <a:lnTo>
                      <a:pt x="209" y="235"/>
                    </a:lnTo>
                    <a:lnTo>
                      <a:pt x="209" y="251"/>
                    </a:lnTo>
                    <a:lnTo>
                      <a:pt x="232" y="291"/>
                    </a:lnTo>
                    <a:lnTo>
                      <a:pt x="203" y="361"/>
                    </a:lnTo>
                    <a:lnTo>
                      <a:pt x="182" y="409"/>
                    </a:lnTo>
                    <a:lnTo>
                      <a:pt x="182" y="446"/>
                    </a:lnTo>
                    <a:lnTo>
                      <a:pt x="192" y="466"/>
                    </a:lnTo>
                    <a:lnTo>
                      <a:pt x="192" y="507"/>
                    </a:lnTo>
                    <a:lnTo>
                      <a:pt x="163" y="559"/>
                    </a:lnTo>
                    <a:lnTo>
                      <a:pt x="136" y="632"/>
                    </a:lnTo>
                    <a:lnTo>
                      <a:pt x="96" y="708"/>
                    </a:lnTo>
                    <a:lnTo>
                      <a:pt x="46" y="790"/>
                    </a:lnTo>
                    <a:lnTo>
                      <a:pt x="28" y="827"/>
                    </a:lnTo>
                    <a:lnTo>
                      <a:pt x="0" y="871"/>
                    </a:lnTo>
                    <a:lnTo>
                      <a:pt x="96" y="928"/>
                    </a:lnTo>
                    <a:lnTo>
                      <a:pt x="142" y="932"/>
                    </a:lnTo>
                    <a:lnTo>
                      <a:pt x="175" y="851"/>
                    </a:lnTo>
                    <a:lnTo>
                      <a:pt x="203" y="794"/>
                    </a:lnTo>
                    <a:lnTo>
                      <a:pt x="232" y="689"/>
                    </a:lnTo>
                    <a:lnTo>
                      <a:pt x="243" y="685"/>
                    </a:lnTo>
                    <a:lnTo>
                      <a:pt x="318" y="579"/>
                    </a:lnTo>
                    <a:lnTo>
                      <a:pt x="323" y="563"/>
                    </a:lnTo>
                    <a:lnTo>
                      <a:pt x="373" y="619"/>
                    </a:lnTo>
                    <a:lnTo>
                      <a:pt x="401" y="660"/>
                    </a:lnTo>
                    <a:lnTo>
                      <a:pt x="429" y="685"/>
                    </a:lnTo>
                    <a:lnTo>
                      <a:pt x="452" y="712"/>
                    </a:lnTo>
                    <a:lnTo>
                      <a:pt x="486" y="807"/>
                    </a:lnTo>
                    <a:lnTo>
                      <a:pt x="521" y="867"/>
                    </a:lnTo>
                    <a:lnTo>
                      <a:pt x="521" y="916"/>
                    </a:lnTo>
                    <a:lnTo>
                      <a:pt x="622" y="896"/>
                    </a:lnTo>
                    <a:lnTo>
                      <a:pt x="689" y="851"/>
                    </a:lnTo>
                    <a:lnTo>
                      <a:pt x="651" y="807"/>
                    </a:lnTo>
                    <a:lnTo>
                      <a:pt x="639" y="797"/>
                    </a:lnTo>
                    <a:lnTo>
                      <a:pt x="605" y="700"/>
                    </a:lnTo>
                    <a:lnTo>
                      <a:pt x="594" y="648"/>
                    </a:lnTo>
                    <a:lnTo>
                      <a:pt x="588" y="632"/>
                    </a:lnTo>
                    <a:lnTo>
                      <a:pt x="498" y="515"/>
                    </a:lnTo>
                    <a:lnTo>
                      <a:pt x="469" y="449"/>
                    </a:lnTo>
                    <a:lnTo>
                      <a:pt x="509" y="437"/>
                    </a:lnTo>
                    <a:lnTo>
                      <a:pt x="481" y="389"/>
                    </a:lnTo>
                    <a:lnTo>
                      <a:pt x="464" y="344"/>
                    </a:lnTo>
                    <a:lnTo>
                      <a:pt x="486" y="223"/>
                    </a:lnTo>
                    <a:lnTo>
                      <a:pt x="475" y="142"/>
                    </a:lnTo>
                    <a:lnTo>
                      <a:pt x="429" y="49"/>
                    </a:lnTo>
                    <a:lnTo>
                      <a:pt x="435" y="117"/>
                    </a:lnTo>
                    <a:lnTo>
                      <a:pt x="379" y="41"/>
                    </a:lnTo>
                    <a:lnTo>
                      <a:pt x="312" y="4"/>
                    </a:lnTo>
                    <a:lnTo>
                      <a:pt x="289" y="0"/>
                    </a:lnTo>
                    <a:close/>
                  </a:path>
                </a:pathLst>
              </a:custGeom>
              <a:solidFill>
                <a:srgbClr val="000099"/>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87" name="Freeform 86"/>
              <p:cNvSpPr/>
              <p:nvPr/>
            </p:nvSpPr>
            <p:spPr bwMode="auto">
              <a:xfrm>
                <a:off x="1299" y="852"/>
                <a:ext cx="87" cy="129"/>
              </a:xfrm>
              <a:custGeom>
                <a:avLst/>
                <a:gdLst>
                  <a:gd name="T0" fmla="*/ 0 w 241"/>
                  <a:gd name="T1" fmla="*/ 252 h 266"/>
                  <a:gd name="T2" fmla="*/ 94 w 241"/>
                  <a:gd name="T3" fmla="*/ 88 h 266"/>
                  <a:gd name="T4" fmla="*/ 127 w 241"/>
                  <a:gd name="T5" fmla="*/ 57 h 266"/>
                  <a:gd name="T6" fmla="*/ 168 w 241"/>
                  <a:gd name="T7" fmla="*/ 46 h 266"/>
                  <a:gd name="T8" fmla="*/ 241 w 241"/>
                  <a:gd name="T9" fmla="*/ 0 h 266"/>
                  <a:gd name="T10" fmla="*/ 191 w 241"/>
                  <a:gd name="T11" fmla="*/ 44 h 266"/>
                  <a:gd name="T12" fmla="*/ 140 w 241"/>
                  <a:gd name="T13" fmla="*/ 93 h 266"/>
                  <a:gd name="T14" fmla="*/ 77 w 241"/>
                  <a:gd name="T15" fmla="*/ 157 h 266"/>
                  <a:gd name="T16" fmla="*/ 60 w 241"/>
                  <a:gd name="T17" fmla="*/ 171 h 266"/>
                  <a:gd name="T18" fmla="*/ 95 w 241"/>
                  <a:gd name="T19" fmla="*/ 170 h 266"/>
                  <a:gd name="T20" fmla="*/ 190 w 241"/>
                  <a:gd name="T21" fmla="*/ 74 h 266"/>
                  <a:gd name="T22" fmla="*/ 208 w 241"/>
                  <a:gd name="T23" fmla="*/ 52 h 266"/>
                  <a:gd name="T24" fmla="*/ 214 w 241"/>
                  <a:gd name="T25" fmla="*/ 64 h 266"/>
                  <a:gd name="T26" fmla="*/ 176 w 241"/>
                  <a:gd name="T27" fmla="*/ 113 h 266"/>
                  <a:gd name="T28" fmla="*/ 106 w 241"/>
                  <a:gd name="T29" fmla="*/ 223 h 266"/>
                  <a:gd name="T30" fmla="*/ 73 w 241"/>
                  <a:gd name="T31" fmla="*/ 262 h 266"/>
                  <a:gd name="T32" fmla="*/ 61 w 241"/>
                  <a:gd name="T33" fmla="*/ 266 h 266"/>
                  <a:gd name="T34" fmla="*/ 21 w 241"/>
                  <a:gd name="T35" fmla="*/ 259 h 266"/>
                  <a:gd name="T36" fmla="*/ 0 w 241"/>
                  <a:gd name="T37" fmla="*/ 252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266">
                    <a:moveTo>
                      <a:pt x="0" y="252"/>
                    </a:moveTo>
                    <a:lnTo>
                      <a:pt x="94" y="88"/>
                    </a:lnTo>
                    <a:lnTo>
                      <a:pt x="127" y="57"/>
                    </a:lnTo>
                    <a:lnTo>
                      <a:pt x="168" y="46"/>
                    </a:lnTo>
                    <a:lnTo>
                      <a:pt x="241" y="0"/>
                    </a:lnTo>
                    <a:lnTo>
                      <a:pt x="191" y="44"/>
                    </a:lnTo>
                    <a:lnTo>
                      <a:pt x="140" y="93"/>
                    </a:lnTo>
                    <a:lnTo>
                      <a:pt x="77" y="157"/>
                    </a:lnTo>
                    <a:lnTo>
                      <a:pt x="60" y="171"/>
                    </a:lnTo>
                    <a:lnTo>
                      <a:pt x="95" y="170"/>
                    </a:lnTo>
                    <a:lnTo>
                      <a:pt x="190" y="74"/>
                    </a:lnTo>
                    <a:lnTo>
                      <a:pt x="208" y="52"/>
                    </a:lnTo>
                    <a:lnTo>
                      <a:pt x="214" y="64"/>
                    </a:lnTo>
                    <a:lnTo>
                      <a:pt x="176" y="113"/>
                    </a:lnTo>
                    <a:lnTo>
                      <a:pt x="106" y="223"/>
                    </a:lnTo>
                    <a:lnTo>
                      <a:pt x="73" y="262"/>
                    </a:lnTo>
                    <a:lnTo>
                      <a:pt x="61" y="266"/>
                    </a:lnTo>
                    <a:lnTo>
                      <a:pt x="21" y="259"/>
                    </a:lnTo>
                    <a:lnTo>
                      <a:pt x="0" y="252"/>
                    </a:lnTo>
                    <a:close/>
                  </a:path>
                </a:pathLst>
              </a:custGeom>
              <a:solidFill>
                <a:srgbClr val="002496"/>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90" name="Freeform 89"/>
              <p:cNvSpPr/>
              <p:nvPr/>
            </p:nvSpPr>
            <p:spPr bwMode="auto">
              <a:xfrm>
                <a:off x="1361" y="595"/>
                <a:ext cx="47" cy="168"/>
              </a:xfrm>
              <a:custGeom>
                <a:avLst/>
                <a:gdLst>
                  <a:gd name="T0" fmla="*/ 74 w 131"/>
                  <a:gd name="T1" fmla="*/ 0 h 348"/>
                  <a:gd name="T2" fmla="*/ 34 w 131"/>
                  <a:gd name="T3" fmla="*/ 110 h 348"/>
                  <a:gd name="T4" fmla="*/ 0 w 131"/>
                  <a:gd name="T5" fmla="*/ 182 h 348"/>
                  <a:gd name="T6" fmla="*/ 5 w 131"/>
                  <a:gd name="T7" fmla="*/ 243 h 348"/>
                  <a:gd name="T8" fmla="*/ 17 w 131"/>
                  <a:gd name="T9" fmla="*/ 312 h 348"/>
                  <a:gd name="T10" fmla="*/ 34 w 131"/>
                  <a:gd name="T11" fmla="*/ 344 h 348"/>
                  <a:gd name="T12" fmla="*/ 63 w 131"/>
                  <a:gd name="T13" fmla="*/ 348 h 348"/>
                  <a:gd name="T14" fmla="*/ 45 w 131"/>
                  <a:gd name="T15" fmla="*/ 317 h 348"/>
                  <a:gd name="T16" fmla="*/ 63 w 131"/>
                  <a:gd name="T17" fmla="*/ 308 h 348"/>
                  <a:gd name="T18" fmla="*/ 34 w 131"/>
                  <a:gd name="T19" fmla="*/ 276 h 348"/>
                  <a:gd name="T20" fmla="*/ 34 w 131"/>
                  <a:gd name="T21" fmla="*/ 251 h 348"/>
                  <a:gd name="T22" fmla="*/ 34 w 131"/>
                  <a:gd name="T23" fmla="*/ 227 h 348"/>
                  <a:gd name="T24" fmla="*/ 24 w 131"/>
                  <a:gd name="T25" fmla="*/ 195 h 348"/>
                  <a:gd name="T26" fmla="*/ 80 w 131"/>
                  <a:gd name="T27" fmla="*/ 191 h 348"/>
                  <a:gd name="T28" fmla="*/ 40 w 131"/>
                  <a:gd name="T29" fmla="*/ 191 h 348"/>
                  <a:gd name="T30" fmla="*/ 40 w 131"/>
                  <a:gd name="T31" fmla="*/ 174 h 348"/>
                  <a:gd name="T32" fmla="*/ 45 w 131"/>
                  <a:gd name="T33" fmla="*/ 146 h 348"/>
                  <a:gd name="T34" fmla="*/ 63 w 131"/>
                  <a:gd name="T35" fmla="*/ 122 h 348"/>
                  <a:gd name="T36" fmla="*/ 63 w 131"/>
                  <a:gd name="T37" fmla="*/ 65 h 348"/>
                  <a:gd name="T38" fmla="*/ 131 w 131"/>
                  <a:gd name="T39" fmla="*/ 33 h 348"/>
                  <a:gd name="T40" fmla="*/ 91 w 131"/>
                  <a:gd name="T41" fmla="*/ 33 h 348"/>
                  <a:gd name="T42" fmla="*/ 91 w 131"/>
                  <a:gd name="T43" fmla="*/ 0 h 348"/>
                  <a:gd name="T44" fmla="*/ 74 w 131"/>
                  <a:gd name="T45"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1" h="348">
                    <a:moveTo>
                      <a:pt x="74" y="0"/>
                    </a:moveTo>
                    <a:lnTo>
                      <a:pt x="34" y="110"/>
                    </a:lnTo>
                    <a:lnTo>
                      <a:pt x="0" y="182"/>
                    </a:lnTo>
                    <a:lnTo>
                      <a:pt x="5" y="243"/>
                    </a:lnTo>
                    <a:lnTo>
                      <a:pt x="17" y="312"/>
                    </a:lnTo>
                    <a:lnTo>
                      <a:pt x="34" y="344"/>
                    </a:lnTo>
                    <a:lnTo>
                      <a:pt x="63" y="348"/>
                    </a:lnTo>
                    <a:lnTo>
                      <a:pt x="45" y="317"/>
                    </a:lnTo>
                    <a:lnTo>
                      <a:pt x="63" y="308"/>
                    </a:lnTo>
                    <a:lnTo>
                      <a:pt x="34" y="276"/>
                    </a:lnTo>
                    <a:lnTo>
                      <a:pt x="34" y="251"/>
                    </a:lnTo>
                    <a:lnTo>
                      <a:pt x="34" y="227"/>
                    </a:lnTo>
                    <a:lnTo>
                      <a:pt x="24" y="195"/>
                    </a:lnTo>
                    <a:lnTo>
                      <a:pt x="80" y="191"/>
                    </a:lnTo>
                    <a:lnTo>
                      <a:pt x="40" y="191"/>
                    </a:lnTo>
                    <a:lnTo>
                      <a:pt x="40" y="174"/>
                    </a:lnTo>
                    <a:lnTo>
                      <a:pt x="45" y="146"/>
                    </a:lnTo>
                    <a:lnTo>
                      <a:pt x="63" y="122"/>
                    </a:lnTo>
                    <a:lnTo>
                      <a:pt x="63" y="65"/>
                    </a:lnTo>
                    <a:lnTo>
                      <a:pt x="131" y="33"/>
                    </a:lnTo>
                    <a:lnTo>
                      <a:pt x="91" y="33"/>
                    </a:lnTo>
                    <a:lnTo>
                      <a:pt x="91" y="0"/>
                    </a:lnTo>
                    <a:lnTo>
                      <a:pt x="74" y="0"/>
                    </a:lnTo>
                    <a:close/>
                  </a:path>
                </a:pathLst>
              </a:custGeom>
              <a:solidFill>
                <a:srgbClr val="000099"/>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91" name="Freeform 90"/>
              <p:cNvSpPr/>
              <p:nvPr/>
            </p:nvSpPr>
            <p:spPr bwMode="auto">
              <a:xfrm>
                <a:off x="1314" y="785"/>
                <a:ext cx="133" cy="27"/>
              </a:xfrm>
              <a:custGeom>
                <a:avLst/>
                <a:gdLst>
                  <a:gd name="T0" fmla="*/ 97 w 368"/>
                  <a:gd name="T1" fmla="*/ 4 h 58"/>
                  <a:gd name="T2" fmla="*/ 45 w 368"/>
                  <a:gd name="T3" fmla="*/ 0 h 58"/>
                  <a:gd name="T4" fmla="*/ 0 w 368"/>
                  <a:gd name="T5" fmla="*/ 11 h 58"/>
                  <a:gd name="T6" fmla="*/ 323 w 368"/>
                  <a:gd name="T7" fmla="*/ 58 h 58"/>
                  <a:gd name="T8" fmla="*/ 368 w 368"/>
                  <a:gd name="T9" fmla="*/ 44 h 58"/>
                  <a:gd name="T10" fmla="*/ 204 w 368"/>
                  <a:gd name="T11" fmla="*/ 21 h 58"/>
                  <a:gd name="T12" fmla="*/ 97 w 368"/>
                  <a:gd name="T13" fmla="*/ 4 h 58"/>
                </a:gdLst>
                <a:ahLst/>
                <a:cxnLst>
                  <a:cxn ang="0">
                    <a:pos x="T0" y="T1"/>
                  </a:cxn>
                  <a:cxn ang="0">
                    <a:pos x="T2" y="T3"/>
                  </a:cxn>
                  <a:cxn ang="0">
                    <a:pos x="T4" y="T5"/>
                  </a:cxn>
                  <a:cxn ang="0">
                    <a:pos x="T6" y="T7"/>
                  </a:cxn>
                  <a:cxn ang="0">
                    <a:pos x="T8" y="T9"/>
                  </a:cxn>
                  <a:cxn ang="0">
                    <a:pos x="T10" y="T11"/>
                  </a:cxn>
                  <a:cxn ang="0">
                    <a:pos x="T12" y="T13"/>
                  </a:cxn>
                </a:cxnLst>
                <a:rect l="0" t="0" r="r" b="b"/>
                <a:pathLst>
                  <a:path w="368" h="58">
                    <a:moveTo>
                      <a:pt x="97" y="4"/>
                    </a:moveTo>
                    <a:lnTo>
                      <a:pt x="45" y="0"/>
                    </a:lnTo>
                    <a:lnTo>
                      <a:pt x="0" y="11"/>
                    </a:lnTo>
                    <a:lnTo>
                      <a:pt x="323" y="58"/>
                    </a:lnTo>
                    <a:lnTo>
                      <a:pt x="368" y="44"/>
                    </a:lnTo>
                    <a:lnTo>
                      <a:pt x="204" y="21"/>
                    </a:lnTo>
                    <a:lnTo>
                      <a:pt x="97" y="4"/>
                    </a:lnTo>
                    <a:close/>
                  </a:path>
                </a:pathLst>
              </a:custGeom>
              <a:solidFill>
                <a:srgbClr val="000099"/>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92" name="Freeform 91"/>
              <p:cNvSpPr/>
              <p:nvPr/>
            </p:nvSpPr>
            <p:spPr bwMode="auto">
              <a:xfrm>
                <a:off x="1356" y="761"/>
                <a:ext cx="43" cy="36"/>
              </a:xfrm>
              <a:custGeom>
                <a:avLst/>
                <a:gdLst>
                  <a:gd name="T0" fmla="*/ 17 w 115"/>
                  <a:gd name="T1" fmla="*/ 0 h 74"/>
                  <a:gd name="T2" fmla="*/ 0 w 115"/>
                  <a:gd name="T3" fmla="*/ 25 h 74"/>
                  <a:gd name="T4" fmla="*/ 0 w 115"/>
                  <a:gd name="T5" fmla="*/ 53 h 74"/>
                  <a:gd name="T6" fmla="*/ 23 w 115"/>
                  <a:gd name="T7" fmla="*/ 74 h 74"/>
                  <a:gd name="T8" fmla="*/ 63 w 115"/>
                  <a:gd name="T9" fmla="*/ 70 h 74"/>
                  <a:gd name="T10" fmla="*/ 69 w 115"/>
                  <a:gd name="T11" fmla="*/ 49 h 74"/>
                  <a:gd name="T12" fmla="*/ 69 w 115"/>
                  <a:gd name="T13" fmla="*/ 37 h 74"/>
                  <a:gd name="T14" fmla="*/ 75 w 115"/>
                  <a:gd name="T15" fmla="*/ 33 h 74"/>
                  <a:gd name="T16" fmla="*/ 92 w 115"/>
                  <a:gd name="T17" fmla="*/ 53 h 74"/>
                  <a:gd name="T18" fmla="*/ 109 w 115"/>
                  <a:gd name="T19" fmla="*/ 58 h 74"/>
                  <a:gd name="T20" fmla="*/ 115 w 115"/>
                  <a:gd name="T21" fmla="*/ 53 h 74"/>
                  <a:gd name="T22" fmla="*/ 103 w 115"/>
                  <a:gd name="T23" fmla="*/ 33 h 74"/>
                  <a:gd name="T24" fmla="*/ 92 w 115"/>
                  <a:gd name="T25" fmla="*/ 17 h 74"/>
                  <a:gd name="T26" fmla="*/ 63 w 115"/>
                  <a:gd name="T27" fmla="*/ 9 h 74"/>
                  <a:gd name="T28" fmla="*/ 29 w 115"/>
                  <a:gd name="T29" fmla="*/ 4 h 74"/>
                  <a:gd name="T30" fmla="*/ 17 w 115"/>
                  <a:gd name="T3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74">
                    <a:moveTo>
                      <a:pt x="17" y="0"/>
                    </a:moveTo>
                    <a:lnTo>
                      <a:pt x="0" y="25"/>
                    </a:lnTo>
                    <a:lnTo>
                      <a:pt x="0" y="53"/>
                    </a:lnTo>
                    <a:lnTo>
                      <a:pt x="23" y="74"/>
                    </a:lnTo>
                    <a:lnTo>
                      <a:pt x="63" y="70"/>
                    </a:lnTo>
                    <a:lnTo>
                      <a:pt x="69" y="49"/>
                    </a:lnTo>
                    <a:lnTo>
                      <a:pt x="69" y="37"/>
                    </a:lnTo>
                    <a:lnTo>
                      <a:pt x="75" y="33"/>
                    </a:lnTo>
                    <a:lnTo>
                      <a:pt x="92" y="53"/>
                    </a:lnTo>
                    <a:lnTo>
                      <a:pt x="109" y="58"/>
                    </a:lnTo>
                    <a:lnTo>
                      <a:pt x="115" y="53"/>
                    </a:lnTo>
                    <a:lnTo>
                      <a:pt x="103" y="33"/>
                    </a:lnTo>
                    <a:lnTo>
                      <a:pt x="92" y="17"/>
                    </a:lnTo>
                    <a:lnTo>
                      <a:pt x="63" y="9"/>
                    </a:lnTo>
                    <a:lnTo>
                      <a:pt x="29" y="4"/>
                    </a:lnTo>
                    <a:lnTo>
                      <a:pt x="17" y="0"/>
                    </a:lnTo>
                    <a:close/>
                  </a:path>
                </a:pathLst>
              </a:custGeom>
              <a:solidFill>
                <a:srgbClr val="FFC17D"/>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93" name="Freeform 92"/>
              <p:cNvSpPr/>
              <p:nvPr/>
            </p:nvSpPr>
            <p:spPr bwMode="auto">
              <a:xfrm>
                <a:off x="1379" y="779"/>
                <a:ext cx="11" cy="21"/>
              </a:xfrm>
              <a:custGeom>
                <a:avLst/>
                <a:gdLst>
                  <a:gd name="T0" fmla="*/ 12 w 29"/>
                  <a:gd name="T1" fmla="*/ 0 h 44"/>
                  <a:gd name="T2" fmla="*/ 29 w 29"/>
                  <a:gd name="T3" fmla="*/ 12 h 44"/>
                  <a:gd name="T4" fmla="*/ 29 w 29"/>
                  <a:gd name="T5" fmla="*/ 29 h 44"/>
                  <a:gd name="T6" fmla="*/ 29 w 29"/>
                  <a:gd name="T7" fmla="*/ 40 h 44"/>
                  <a:gd name="T8" fmla="*/ 12 w 29"/>
                  <a:gd name="T9" fmla="*/ 44 h 44"/>
                  <a:gd name="T10" fmla="*/ 0 w 29"/>
                  <a:gd name="T11" fmla="*/ 44 h 44"/>
                  <a:gd name="T12" fmla="*/ 0 w 29"/>
                  <a:gd name="T13" fmla="*/ 25 h 44"/>
                  <a:gd name="T14" fmla="*/ 0 w 29"/>
                  <a:gd name="T15" fmla="*/ 4 h 44"/>
                  <a:gd name="T16" fmla="*/ 12 w 29"/>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44">
                    <a:moveTo>
                      <a:pt x="12" y="0"/>
                    </a:moveTo>
                    <a:lnTo>
                      <a:pt x="29" y="12"/>
                    </a:lnTo>
                    <a:lnTo>
                      <a:pt x="29" y="29"/>
                    </a:lnTo>
                    <a:lnTo>
                      <a:pt x="29" y="40"/>
                    </a:lnTo>
                    <a:lnTo>
                      <a:pt x="12" y="44"/>
                    </a:lnTo>
                    <a:lnTo>
                      <a:pt x="0" y="44"/>
                    </a:lnTo>
                    <a:lnTo>
                      <a:pt x="0" y="25"/>
                    </a:lnTo>
                    <a:lnTo>
                      <a:pt x="0" y="4"/>
                    </a:lnTo>
                    <a:lnTo>
                      <a:pt x="12" y="0"/>
                    </a:lnTo>
                    <a:close/>
                  </a:path>
                </a:pathLst>
              </a:custGeom>
              <a:solidFill>
                <a:srgbClr val="002496"/>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94" name="Freeform 93"/>
              <p:cNvSpPr/>
              <p:nvPr/>
            </p:nvSpPr>
            <p:spPr bwMode="auto">
              <a:xfrm>
                <a:off x="1349" y="771"/>
                <a:ext cx="9" cy="20"/>
              </a:xfrm>
              <a:custGeom>
                <a:avLst/>
                <a:gdLst>
                  <a:gd name="T0" fmla="*/ 27 w 27"/>
                  <a:gd name="T1" fmla="*/ 0 h 41"/>
                  <a:gd name="T2" fmla="*/ 6 w 27"/>
                  <a:gd name="T3" fmla="*/ 8 h 41"/>
                  <a:gd name="T4" fmla="*/ 0 w 27"/>
                  <a:gd name="T5" fmla="*/ 37 h 41"/>
                  <a:gd name="T6" fmla="*/ 27 w 27"/>
                  <a:gd name="T7" fmla="*/ 41 h 41"/>
                  <a:gd name="T8" fmla="*/ 17 w 27"/>
                  <a:gd name="T9" fmla="*/ 16 h 41"/>
                  <a:gd name="T10" fmla="*/ 27 w 27"/>
                  <a:gd name="T11" fmla="*/ 0 h 41"/>
                </a:gdLst>
                <a:ahLst/>
                <a:cxnLst>
                  <a:cxn ang="0">
                    <a:pos x="T0" y="T1"/>
                  </a:cxn>
                  <a:cxn ang="0">
                    <a:pos x="T2" y="T3"/>
                  </a:cxn>
                  <a:cxn ang="0">
                    <a:pos x="T4" y="T5"/>
                  </a:cxn>
                  <a:cxn ang="0">
                    <a:pos x="T6" y="T7"/>
                  </a:cxn>
                  <a:cxn ang="0">
                    <a:pos x="T8" y="T9"/>
                  </a:cxn>
                  <a:cxn ang="0">
                    <a:pos x="T10" y="T11"/>
                  </a:cxn>
                </a:cxnLst>
                <a:rect l="0" t="0" r="r" b="b"/>
                <a:pathLst>
                  <a:path w="27" h="41">
                    <a:moveTo>
                      <a:pt x="27" y="0"/>
                    </a:moveTo>
                    <a:lnTo>
                      <a:pt x="6" y="8"/>
                    </a:lnTo>
                    <a:lnTo>
                      <a:pt x="0" y="37"/>
                    </a:lnTo>
                    <a:lnTo>
                      <a:pt x="27" y="41"/>
                    </a:lnTo>
                    <a:lnTo>
                      <a:pt x="17" y="16"/>
                    </a:lnTo>
                    <a:lnTo>
                      <a:pt x="27" y="0"/>
                    </a:lnTo>
                    <a:close/>
                  </a:path>
                </a:pathLst>
              </a:custGeom>
              <a:solidFill>
                <a:srgbClr val="002496"/>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95" name="Freeform 94"/>
              <p:cNvSpPr/>
              <p:nvPr/>
            </p:nvSpPr>
            <p:spPr bwMode="auto">
              <a:xfrm>
                <a:off x="1301" y="788"/>
                <a:ext cx="130" cy="116"/>
              </a:xfrm>
              <a:custGeom>
                <a:avLst/>
                <a:gdLst>
                  <a:gd name="T0" fmla="*/ 360 w 360"/>
                  <a:gd name="T1" fmla="*/ 52 h 240"/>
                  <a:gd name="T2" fmla="*/ 337 w 360"/>
                  <a:gd name="T3" fmla="*/ 240 h 240"/>
                  <a:gd name="T4" fmla="*/ 0 w 360"/>
                  <a:gd name="T5" fmla="*/ 188 h 240"/>
                  <a:gd name="T6" fmla="*/ 33 w 360"/>
                  <a:gd name="T7" fmla="*/ 0 h 240"/>
                  <a:gd name="T8" fmla="*/ 360 w 360"/>
                  <a:gd name="T9" fmla="*/ 52 h 240"/>
                </a:gdLst>
                <a:ahLst/>
                <a:cxnLst>
                  <a:cxn ang="0">
                    <a:pos x="T0" y="T1"/>
                  </a:cxn>
                  <a:cxn ang="0">
                    <a:pos x="T2" y="T3"/>
                  </a:cxn>
                  <a:cxn ang="0">
                    <a:pos x="T4" y="T5"/>
                  </a:cxn>
                  <a:cxn ang="0">
                    <a:pos x="T6" y="T7"/>
                  </a:cxn>
                  <a:cxn ang="0">
                    <a:pos x="T8" y="T9"/>
                  </a:cxn>
                </a:cxnLst>
                <a:rect l="0" t="0" r="r" b="b"/>
                <a:pathLst>
                  <a:path w="360" h="240">
                    <a:moveTo>
                      <a:pt x="360" y="52"/>
                    </a:moveTo>
                    <a:lnTo>
                      <a:pt x="337" y="240"/>
                    </a:lnTo>
                    <a:lnTo>
                      <a:pt x="0" y="188"/>
                    </a:lnTo>
                    <a:lnTo>
                      <a:pt x="33" y="0"/>
                    </a:lnTo>
                    <a:lnTo>
                      <a:pt x="360" y="52"/>
                    </a:lnTo>
                    <a:close/>
                  </a:path>
                </a:pathLst>
              </a:custGeom>
              <a:solidFill>
                <a:srgbClr val="CC9900"/>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20" name="Freeform 95"/>
              <p:cNvSpPr/>
              <p:nvPr/>
            </p:nvSpPr>
            <p:spPr bwMode="auto">
              <a:xfrm>
                <a:off x="1421" y="804"/>
                <a:ext cx="32" cy="100"/>
              </a:xfrm>
              <a:custGeom>
                <a:avLst/>
                <a:gdLst>
                  <a:gd name="T0" fmla="*/ 66 w 86"/>
                  <a:gd name="T1" fmla="*/ 0 h 207"/>
                  <a:gd name="T2" fmla="*/ 86 w 86"/>
                  <a:gd name="T3" fmla="*/ 176 h 207"/>
                  <a:gd name="T4" fmla="*/ 0 w 86"/>
                  <a:gd name="T5" fmla="*/ 207 h 207"/>
                  <a:gd name="T6" fmla="*/ 27 w 86"/>
                  <a:gd name="T7" fmla="*/ 16 h 207"/>
                  <a:gd name="T8" fmla="*/ 66 w 86"/>
                  <a:gd name="T9" fmla="*/ 0 h 207"/>
                </a:gdLst>
                <a:ahLst/>
                <a:cxnLst>
                  <a:cxn ang="0">
                    <a:pos x="T0" y="T1"/>
                  </a:cxn>
                  <a:cxn ang="0">
                    <a:pos x="T2" y="T3"/>
                  </a:cxn>
                  <a:cxn ang="0">
                    <a:pos x="T4" y="T5"/>
                  </a:cxn>
                  <a:cxn ang="0">
                    <a:pos x="T6" y="T7"/>
                  </a:cxn>
                  <a:cxn ang="0">
                    <a:pos x="T8" y="T9"/>
                  </a:cxn>
                </a:cxnLst>
                <a:rect l="0" t="0" r="r" b="b"/>
                <a:pathLst>
                  <a:path w="86" h="207">
                    <a:moveTo>
                      <a:pt x="66" y="0"/>
                    </a:moveTo>
                    <a:lnTo>
                      <a:pt x="86" y="176"/>
                    </a:lnTo>
                    <a:lnTo>
                      <a:pt x="0" y="207"/>
                    </a:lnTo>
                    <a:lnTo>
                      <a:pt x="27" y="16"/>
                    </a:lnTo>
                    <a:lnTo>
                      <a:pt x="66" y="0"/>
                    </a:lnTo>
                    <a:close/>
                  </a:path>
                </a:pathLst>
              </a:custGeom>
              <a:solidFill>
                <a:srgbClr val="680000"/>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97" name="Freeform 96"/>
              <p:cNvSpPr/>
              <p:nvPr/>
            </p:nvSpPr>
            <p:spPr bwMode="auto">
              <a:xfrm>
                <a:off x="1408" y="535"/>
                <a:ext cx="51" cy="62"/>
              </a:xfrm>
              <a:custGeom>
                <a:avLst/>
                <a:gdLst>
                  <a:gd name="T0" fmla="*/ 29 w 140"/>
                  <a:gd name="T1" fmla="*/ 0 h 130"/>
                  <a:gd name="T2" fmla="*/ 0 w 140"/>
                  <a:gd name="T3" fmla="*/ 17 h 130"/>
                  <a:gd name="T4" fmla="*/ 50 w 140"/>
                  <a:gd name="T5" fmla="*/ 49 h 130"/>
                  <a:gd name="T6" fmla="*/ 96 w 140"/>
                  <a:gd name="T7" fmla="*/ 82 h 130"/>
                  <a:gd name="T8" fmla="*/ 112 w 140"/>
                  <a:gd name="T9" fmla="*/ 97 h 130"/>
                  <a:gd name="T10" fmla="*/ 140 w 140"/>
                  <a:gd name="T11" fmla="*/ 130 h 130"/>
                  <a:gd name="T12" fmla="*/ 136 w 140"/>
                  <a:gd name="T13" fmla="*/ 52 h 130"/>
                  <a:gd name="T14" fmla="*/ 62 w 140"/>
                  <a:gd name="T15" fmla="*/ 29 h 130"/>
                  <a:gd name="T16" fmla="*/ 39 w 140"/>
                  <a:gd name="T17" fmla="*/ 12 h 130"/>
                  <a:gd name="T18" fmla="*/ 29 w 140"/>
                  <a:gd name="T19"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 h="130">
                    <a:moveTo>
                      <a:pt x="29" y="0"/>
                    </a:moveTo>
                    <a:lnTo>
                      <a:pt x="0" y="17"/>
                    </a:lnTo>
                    <a:lnTo>
                      <a:pt x="50" y="49"/>
                    </a:lnTo>
                    <a:lnTo>
                      <a:pt x="96" y="82"/>
                    </a:lnTo>
                    <a:lnTo>
                      <a:pt x="112" y="97"/>
                    </a:lnTo>
                    <a:lnTo>
                      <a:pt x="140" y="130"/>
                    </a:lnTo>
                    <a:lnTo>
                      <a:pt x="136" y="52"/>
                    </a:lnTo>
                    <a:lnTo>
                      <a:pt x="62" y="29"/>
                    </a:lnTo>
                    <a:lnTo>
                      <a:pt x="39" y="12"/>
                    </a:lnTo>
                    <a:lnTo>
                      <a:pt x="29" y="0"/>
                    </a:lnTo>
                    <a:close/>
                  </a:path>
                </a:pathLst>
              </a:custGeom>
              <a:solidFill>
                <a:srgbClr val="F0F0F0"/>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98" name="Freeform 97"/>
              <p:cNvSpPr/>
              <p:nvPr/>
            </p:nvSpPr>
            <p:spPr bwMode="auto">
              <a:xfrm>
                <a:off x="1451" y="559"/>
                <a:ext cx="11" cy="44"/>
              </a:xfrm>
              <a:custGeom>
                <a:avLst/>
                <a:gdLst>
                  <a:gd name="T0" fmla="*/ 12 w 29"/>
                  <a:gd name="T1" fmla="*/ 3 h 93"/>
                  <a:gd name="T2" fmla="*/ 0 w 29"/>
                  <a:gd name="T3" fmla="*/ 25 h 93"/>
                  <a:gd name="T4" fmla="*/ 0 w 29"/>
                  <a:gd name="T5" fmla="*/ 40 h 93"/>
                  <a:gd name="T6" fmla="*/ 18 w 29"/>
                  <a:gd name="T7" fmla="*/ 53 h 93"/>
                  <a:gd name="T8" fmla="*/ 29 w 29"/>
                  <a:gd name="T9" fmla="*/ 93 h 93"/>
                  <a:gd name="T10" fmla="*/ 29 w 29"/>
                  <a:gd name="T11" fmla="*/ 57 h 93"/>
                  <a:gd name="T12" fmla="*/ 23 w 29"/>
                  <a:gd name="T13" fmla="*/ 29 h 93"/>
                  <a:gd name="T14" fmla="*/ 23 w 29"/>
                  <a:gd name="T15" fmla="*/ 0 h 93"/>
                  <a:gd name="T16" fmla="*/ 12 w 29"/>
                  <a:gd name="T1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93">
                    <a:moveTo>
                      <a:pt x="12" y="3"/>
                    </a:moveTo>
                    <a:lnTo>
                      <a:pt x="0" y="25"/>
                    </a:lnTo>
                    <a:lnTo>
                      <a:pt x="0" y="40"/>
                    </a:lnTo>
                    <a:lnTo>
                      <a:pt x="18" y="53"/>
                    </a:lnTo>
                    <a:lnTo>
                      <a:pt x="29" y="93"/>
                    </a:lnTo>
                    <a:lnTo>
                      <a:pt x="29" y="57"/>
                    </a:lnTo>
                    <a:lnTo>
                      <a:pt x="23" y="29"/>
                    </a:lnTo>
                    <a:lnTo>
                      <a:pt x="23" y="0"/>
                    </a:lnTo>
                    <a:lnTo>
                      <a:pt x="12" y="3"/>
                    </a:lnTo>
                    <a:close/>
                  </a:path>
                </a:pathLst>
              </a:custGeom>
              <a:solidFill>
                <a:srgbClr val="003400"/>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99" name="Freeform 98"/>
              <p:cNvSpPr/>
              <p:nvPr/>
            </p:nvSpPr>
            <p:spPr bwMode="auto">
              <a:xfrm>
                <a:off x="1457" y="666"/>
                <a:ext cx="63" cy="68"/>
              </a:xfrm>
              <a:custGeom>
                <a:avLst/>
                <a:gdLst>
                  <a:gd name="T0" fmla="*/ 57 w 175"/>
                  <a:gd name="T1" fmla="*/ 0 h 142"/>
                  <a:gd name="T2" fmla="*/ 118 w 175"/>
                  <a:gd name="T3" fmla="*/ 53 h 142"/>
                  <a:gd name="T4" fmla="*/ 175 w 175"/>
                  <a:gd name="T5" fmla="*/ 77 h 142"/>
                  <a:gd name="T6" fmla="*/ 124 w 175"/>
                  <a:gd name="T7" fmla="*/ 101 h 142"/>
                  <a:gd name="T8" fmla="*/ 118 w 175"/>
                  <a:gd name="T9" fmla="*/ 142 h 142"/>
                  <a:gd name="T10" fmla="*/ 0 w 175"/>
                  <a:gd name="T11" fmla="*/ 77 h 142"/>
                  <a:gd name="T12" fmla="*/ 57 w 175"/>
                  <a:gd name="T13" fmla="*/ 0 h 142"/>
                </a:gdLst>
                <a:ahLst/>
                <a:cxnLst>
                  <a:cxn ang="0">
                    <a:pos x="T0" y="T1"/>
                  </a:cxn>
                  <a:cxn ang="0">
                    <a:pos x="T2" y="T3"/>
                  </a:cxn>
                  <a:cxn ang="0">
                    <a:pos x="T4" y="T5"/>
                  </a:cxn>
                  <a:cxn ang="0">
                    <a:pos x="T6" y="T7"/>
                  </a:cxn>
                  <a:cxn ang="0">
                    <a:pos x="T8" y="T9"/>
                  </a:cxn>
                  <a:cxn ang="0">
                    <a:pos x="T10" y="T11"/>
                  </a:cxn>
                  <a:cxn ang="0">
                    <a:pos x="T12" y="T13"/>
                  </a:cxn>
                </a:cxnLst>
                <a:rect l="0" t="0" r="r" b="b"/>
                <a:pathLst>
                  <a:path w="175" h="142">
                    <a:moveTo>
                      <a:pt x="57" y="0"/>
                    </a:moveTo>
                    <a:lnTo>
                      <a:pt x="118" y="53"/>
                    </a:lnTo>
                    <a:lnTo>
                      <a:pt x="175" y="77"/>
                    </a:lnTo>
                    <a:lnTo>
                      <a:pt x="124" y="101"/>
                    </a:lnTo>
                    <a:lnTo>
                      <a:pt x="118" y="142"/>
                    </a:lnTo>
                    <a:lnTo>
                      <a:pt x="0" y="77"/>
                    </a:lnTo>
                    <a:lnTo>
                      <a:pt x="57" y="0"/>
                    </a:lnTo>
                    <a:close/>
                  </a:path>
                </a:pathLst>
              </a:custGeom>
              <a:solidFill>
                <a:srgbClr val="002496"/>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100" name="Freeform 99"/>
              <p:cNvSpPr/>
              <p:nvPr/>
            </p:nvSpPr>
            <p:spPr bwMode="auto">
              <a:xfrm>
                <a:off x="1474" y="671"/>
                <a:ext cx="106" cy="99"/>
              </a:xfrm>
              <a:custGeom>
                <a:avLst/>
                <a:gdLst>
                  <a:gd name="T0" fmla="*/ 147 w 295"/>
                  <a:gd name="T1" fmla="*/ 78 h 204"/>
                  <a:gd name="T2" fmla="*/ 266 w 295"/>
                  <a:gd name="T3" fmla="*/ 0 h 204"/>
                  <a:gd name="T4" fmla="*/ 260 w 295"/>
                  <a:gd name="T5" fmla="*/ 24 h 204"/>
                  <a:gd name="T6" fmla="*/ 278 w 295"/>
                  <a:gd name="T7" fmla="*/ 49 h 204"/>
                  <a:gd name="T8" fmla="*/ 295 w 295"/>
                  <a:gd name="T9" fmla="*/ 78 h 204"/>
                  <a:gd name="T10" fmla="*/ 295 w 295"/>
                  <a:gd name="T11" fmla="*/ 105 h 204"/>
                  <a:gd name="T12" fmla="*/ 165 w 295"/>
                  <a:gd name="T13" fmla="*/ 138 h 204"/>
                  <a:gd name="T14" fmla="*/ 142 w 295"/>
                  <a:gd name="T15" fmla="*/ 142 h 204"/>
                  <a:gd name="T16" fmla="*/ 29 w 295"/>
                  <a:gd name="T17" fmla="*/ 204 h 204"/>
                  <a:gd name="T18" fmla="*/ 0 w 295"/>
                  <a:gd name="T19" fmla="*/ 126 h 204"/>
                  <a:gd name="T20" fmla="*/ 125 w 295"/>
                  <a:gd name="T21" fmla="*/ 93 h 204"/>
                  <a:gd name="T22" fmla="*/ 147 w 295"/>
                  <a:gd name="T23" fmla="*/ 7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5" h="204">
                    <a:moveTo>
                      <a:pt x="147" y="78"/>
                    </a:moveTo>
                    <a:lnTo>
                      <a:pt x="266" y="0"/>
                    </a:lnTo>
                    <a:lnTo>
                      <a:pt x="260" y="24"/>
                    </a:lnTo>
                    <a:lnTo>
                      <a:pt x="278" y="49"/>
                    </a:lnTo>
                    <a:lnTo>
                      <a:pt x="295" y="78"/>
                    </a:lnTo>
                    <a:lnTo>
                      <a:pt x="295" y="105"/>
                    </a:lnTo>
                    <a:lnTo>
                      <a:pt x="165" y="138"/>
                    </a:lnTo>
                    <a:lnTo>
                      <a:pt x="142" y="142"/>
                    </a:lnTo>
                    <a:lnTo>
                      <a:pt x="29" y="204"/>
                    </a:lnTo>
                    <a:lnTo>
                      <a:pt x="0" y="126"/>
                    </a:lnTo>
                    <a:lnTo>
                      <a:pt x="125" y="93"/>
                    </a:lnTo>
                    <a:lnTo>
                      <a:pt x="147" y="78"/>
                    </a:lnTo>
                    <a:close/>
                  </a:path>
                </a:pathLst>
              </a:custGeom>
              <a:solidFill>
                <a:srgbClr val="DCDCDC"/>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101" name="Freeform 100"/>
              <p:cNvSpPr/>
              <p:nvPr/>
            </p:nvSpPr>
            <p:spPr bwMode="auto">
              <a:xfrm>
                <a:off x="1500" y="705"/>
                <a:ext cx="40" cy="23"/>
              </a:xfrm>
              <a:custGeom>
                <a:avLst/>
                <a:gdLst>
                  <a:gd name="T0" fmla="*/ 36 w 109"/>
                  <a:gd name="T1" fmla="*/ 0 h 49"/>
                  <a:gd name="T2" fmla="*/ 69 w 109"/>
                  <a:gd name="T3" fmla="*/ 5 h 49"/>
                  <a:gd name="T4" fmla="*/ 97 w 109"/>
                  <a:gd name="T5" fmla="*/ 5 h 49"/>
                  <a:gd name="T6" fmla="*/ 109 w 109"/>
                  <a:gd name="T7" fmla="*/ 12 h 49"/>
                  <a:gd name="T8" fmla="*/ 103 w 109"/>
                  <a:gd name="T9" fmla="*/ 20 h 49"/>
                  <a:gd name="T10" fmla="*/ 74 w 109"/>
                  <a:gd name="T11" fmla="*/ 20 h 49"/>
                  <a:gd name="T12" fmla="*/ 57 w 109"/>
                  <a:gd name="T13" fmla="*/ 20 h 49"/>
                  <a:gd name="T14" fmla="*/ 12 w 109"/>
                  <a:gd name="T15" fmla="*/ 49 h 49"/>
                  <a:gd name="T16" fmla="*/ 0 w 109"/>
                  <a:gd name="T17" fmla="*/ 40 h 49"/>
                  <a:gd name="T18" fmla="*/ 0 w 109"/>
                  <a:gd name="T19" fmla="*/ 20 h 49"/>
                  <a:gd name="T20" fmla="*/ 52 w 109"/>
                  <a:gd name="T21" fmla="*/ 5 h 49"/>
                  <a:gd name="T22" fmla="*/ 36 w 109"/>
                  <a:gd name="T2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9" h="49">
                    <a:moveTo>
                      <a:pt x="36" y="0"/>
                    </a:moveTo>
                    <a:lnTo>
                      <a:pt x="69" y="5"/>
                    </a:lnTo>
                    <a:lnTo>
                      <a:pt x="97" y="5"/>
                    </a:lnTo>
                    <a:lnTo>
                      <a:pt x="109" y="12"/>
                    </a:lnTo>
                    <a:lnTo>
                      <a:pt x="103" y="20"/>
                    </a:lnTo>
                    <a:lnTo>
                      <a:pt x="74" y="20"/>
                    </a:lnTo>
                    <a:lnTo>
                      <a:pt x="57" y="20"/>
                    </a:lnTo>
                    <a:lnTo>
                      <a:pt x="12" y="49"/>
                    </a:lnTo>
                    <a:lnTo>
                      <a:pt x="0" y="40"/>
                    </a:lnTo>
                    <a:lnTo>
                      <a:pt x="0" y="20"/>
                    </a:lnTo>
                    <a:lnTo>
                      <a:pt x="52" y="5"/>
                    </a:lnTo>
                    <a:lnTo>
                      <a:pt x="36" y="0"/>
                    </a:lnTo>
                    <a:close/>
                  </a:path>
                </a:pathLst>
              </a:custGeom>
              <a:solidFill>
                <a:srgbClr val="FFC17D"/>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102" name="Freeform 101"/>
              <p:cNvSpPr/>
              <p:nvPr/>
            </p:nvSpPr>
            <p:spPr bwMode="auto">
              <a:xfrm>
                <a:off x="1562" y="687"/>
                <a:ext cx="10" cy="33"/>
              </a:xfrm>
              <a:custGeom>
                <a:avLst/>
                <a:gdLst>
                  <a:gd name="T0" fmla="*/ 0 w 29"/>
                  <a:gd name="T1" fmla="*/ 0 h 69"/>
                  <a:gd name="T2" fmla="*/ 6 w 29"/>
                  <a:gd name="T3" fmla="*/ 12 h 69"/>
                  <a:gd name="T4" fmla="*/ 17 w 29"/>
                  <a:gd name="T5" fmla="*/ 32 h 69"/>
                  <a:gd name="T6" fmla="*/ 29 w 29"/>
                  <a:gd name="T7" fmla="*/ 48 h 69"/>
                  <a:gd name="T8" fmla="*/ 23 w 29"/>
                  <a:gd name="T9" fmla="*/ 69 h 69"/>
                </a:gdLst>
                <a:ahLst/>
                <a:cxnLst>
                  <a:cxn ang="0">
                    <a:pos x="T0" y="T1"/>
                  </a:cxn>
                  <a:cxn ang="0">
                    <a:pos x="T2" y="T3"/>
                  </a:cxn>
                  <a:cxn ang="0">
                    <a:pos x="T4" y="T5"/>
                  </a:cxn>
                  <a:cxn ang="0">
                    <a:pos x="T6" y="T7"/>
                  </a:cxn>
                  <a:cxn ang="0">
                    <a:pos x="T8" y="T9"/>
                  </a:cxn>
                </a:cxnLst>
                <a:rect l="0" t="0" r="r" b="b"/>
                <a:pathLst>
                  <a:path w="29" h="69">
                    <a:moveTo>
                      <a:pt x="0" y="0"/>
                    </a:moveTo>
                    <a:lnTo>
                      <a:pt x="6" y="12"/>
                    </a:lnTo>
                    <a:lnTo>
                      <a:pt x="17" y="32"/>
                    </a:lnTo>
                    <a:lnTo>
                      <a:pt x="29" y="48"/>
                    </a:lnTo>
                    <a:lnTo>
                      <a:pt x="23" y="69"/>
                    </a:lnTo>
                  </a:path>
                </a:pathLst>
              </a:custGeom>
              <a:noFill/>
              <a:ln w="7938">
                <a:solidFill>
                  <a:srgbClr val="6E6E6E"/>
                </a:solidFill>
                <a:prstDash val="solid"/>
                <a:round/>
              </a:ln>
              <a:extLst>
                <a:ext uri="{909E8E84-426E-40DD-AFC4-6F175D3DCCD1}">
                  <a14:hiddenFill xmlns:a14="http://schemas.microsoft.com/office/drawing/2010/main">
                    <a:solidFill>
                      <a:srgbClr val="FFFFFF"/>
                    </a:solidFill>
                  </a14:hiddenFill>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103" name="Freeform 102"/>
              <p:cNvSpPr/>
              <p:nvPr/>
            </p:nvSpPr>
            <p:spPr bwMode="auto">
              <a:xfrm>
                <a:off x="1555" y="689"/>
                <a:ext cx="9" cy="33"/>
              </a:xfrm>
              <a:custGeom>
                <a:avLst/>
                <a:gdLst>
                  <a:gd name="T0" fmla="*/ 0 w 23"/>
                  <a:gd name="T1" fmla="*/ 0 h 68"/>
                  <a:gd name="T2" fmla="*/ 6 w 23"/>
                  <a:gd name="T3" fmla="*/ 12 h 68"/>
                  <a:gd name="T4" fmla="*/ 6 w 23"/>
                  <a:gd name="T5" fmla="*/ 32 h 68"/>
                  <a:gd name="T6" fmla="*/ 17 w 23"/>
                  <a:gd name="T7" fmla="*/ 48 h 68"/>
                  <a:gd name="T8" fmla="*/ 23 w 23"/>
                  <a:gd name="T9" fmla="*/ 68 h 68"/>
                </a:gdLst>
                <a:ahLst/>
                <a:cxnLst>
                  <a:cxn ang="0">
                    <a:pos x="T0" y="T1"/>
                  </a:cxn>
                  <a:cxn ang="0">
                    <a:pos x="T2" y="T3"/>
                  </a:cxn>
                  <a:cxn ang="0">
                    <a:pos x="T4" y="T5"/>
                  </a:cxn>
                  <a:cxn ang="0">
                    <a:pos x="T6" y="T7"/>
                  </a:cxn>
                  <a:cxn ang="0">
                    <a:pos x="T8" y="T9"/>
                  </a:cxn>
                </a:cxnLst>
                <a:rect l="0" t="0" r="r" b="b"/>
                <a:pathLst>
                  <a:path w="23" h="68">
                    <a:moveTo>
                      <a:pt x="0" y="0"/>
                    </a:moveTo>
                    <a:lnTo>
                      <a:pt x="6" y="12"/>
                    </a:lnTo>
                    <a:lnTo>
                      <a:pt x="6" y="32"/>
                    </a:lnTo>
                    <a:lnTo>
                      <a:pt x="17" y="48"/>
                    </a:lnTo>
                    <a:lnTo>
                      <a:pt x="23" y="68"/>
                    </a:lnTo>
                  </a:path>
                </a:pathLst>
              </a:custGeom>
              <a:noFill/>
              <a:ln w="7938">
                <a:solidFill>
                  <a:srgbClr val="6E6E6E"/>
                </a:solidFill>
                <a:prstDash val="solid"/>
                <a:round/>
              </a:ln>
              <a:extLst>
                <a:ext uri="{909E8E84-426E-40DD-AFC4-6F175D3DCCD1}">
                  <a14:hiddenFill xmlns:a14="http://schemas.microsoft.com/office/drawing/2010/main">
                    <a:solidFill>
                      <a:srgbClr val="FFFFFF"/>
                    </a:solidFill>
                  </a14:hiddenFill>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104" name="Freeform 103"/>
              <p:cNvSpPr/>
              <p:nvPr/>
            </p:nvSpPr>
            <p:spPr bwMode="auto">
              <a:xfrm>
                <a:off x="1527" y="710"/>
                <a:ext cx="28" cy="22"/>
              </a:xfrm>
              <a:custGeom>
                <a:avLst/>
                <a:gdLst>
                  <a:gd name="T0" fmla="*/ 62 w 79"/>
                  <a:gd name="T1" fmla="*/ 0 h 45"/>
                  <a:gd name="T2" fmla="*/ 18 w 79"/>
                  <a:gd name="T3" fmla="*/ 12 h 45"/>
                  <a:gd name="T4" fmla="*/ 0 w 79"/>
                  <a:gd name="T5" fmla="*/ 12 h 45"/>
                  <a:gd name="T6" fmla="*/ 12 w 79"/>
                  <a:gd name="T7" fmla="*/ 45 h 45"/>
                  <a:gd name="T8" fmla="*/ 45 w 79"/>
                  <a:gd name="T9" fmla="*/ 37 h 45"/>
                  <a:gd name="T10" fmla="*/ 79 w 79"/>
                  <a:gd name="T11" fmla="*/ 28 h 45"/>
                  <a:gd name="T12" fmla="*/ 62 w 79"/>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79" h="45">
                    <a:moveTo>
                      <a:pt x="62" y="0"/>
                    </a:moveTo>
                    <a:lnTo>
                      <a:pt x="18" y="12"/>
                    </a:lnTo>
                    <a:lnTo>
                      <a:pt x="0" y="12"/>
                    </a:lnTo>
                    <a:lnTo>
                      <a:pt x="12" y="45"/>
                    </a:lnTo>
                    <a:lnTo>
                      <a:pt x="45" y="37"/>
                    </a:lnTo>
                    <a:lnTo>
                      <a:pt x="79" y="28"/>
                    </a:lnTo>
                    <a:lnTo>
                      <a:pt x="62" y="0"/>
                    </a:lnTo>
                    <a:close/>
                  </a:path>
                </a:pathLst>
              </a:custGeom>
              <a:solidFill>
                <a:srgbClr val="B4B4B4"/>
              </a:solidFill>
              <a:ln>
                <a:noFill/>
              </a:ln>
              <a:extLst>
                <a:ext uri="{91240B29-F687-4F45-9708-019B960494DF}">
                  <a14:hiddenLine xmlns:a14="http://schemas.microsoft.com/office/drawing/2010/main" w="9525">
                    <a:solidFill>
                      <a:srgbClr val="000000"/>
                    </a:solidFill>
                    <a:round/>
                  </a14:hiddenLine>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105" name="Freeform 104"/>
              <p:cNvSpPr/>
              <p:nvPr/>
            </p:nvSpPr>
            <p:spPr bwMode="auto">
              <a:xfrm>
                <a:off x="1517" y="722"/>
                <a:ext cx="3" cy="18"/>
              </a:xfrm>
              <a:custGeom>
                <a:avLst/>
                <a:gdLst>
                  <a:gd name="T0" fmla="*/ 0 w 11"/>
                  <a:gd name="T1" fmla="*/ 0 h 37"/>
                  <a:gd name="T2" fmla="*/ 11 w 11"/>
                  <a:gd name="T3" fmla="*/ 21 h 37"/>
                  <a:gd name="T4" fmla="*/ 11 w 11"/>
                  <a:gd name="T5" fmla="*/ 37 h 37"/>
                </a:gdLst>
                <a:ahLst/>
                <a:cxnLst>
                  <a:cxn ang="0">
                    <a:pos x="T0" y="T1"/>
                  </a:cxn>
                  <a:cxn ang="0">
                    <a:pos x="T2" y="T3"/>
                  </a:cxn>
                  <a:cxn ang="0">
                    <a:pos x="T4" y="T5"/>
                  </a:cxn>
                </a:cxnLst>
                <a:rect l="0" t="0" r="r" b="b"/>
                <a:pathLst>
                  <a:path w="11" h="37">
                    <a:moveTo>
                      <a:pt x="0" y="0"/>
                    </a:moveTo>
                    <a:lnTo>
                      <a:pt x="11" y="21"/>
                    </a:lnTo>
                    <a:lnTo>
                      <a:pt x="11" y="37"/>
                    </a:lnTo>
                  </a:path>
                </a:pathLst>
              </a:custGeom>
              <a:noFill/>
              <a:ln w="7938">
                <a:solidFill>
                  <a:srgbClr val="5A5A5A"/>
                </a:solidFill>
                <a:prstDash val="solid"/>
                <a:round/>
              </a:ln>
              <a:extLst>
                <a:ext uri="{909E8E84-426E-40DD-AFC4-6F175D3DCCD1}">
                  <a14:hiddenFill xmlns:a14="http://schemas.microsoft.com/office/drawing/2010/main">
                    <a:solidFill>
                      <a:srgbClr val="FFFFFF"/>
                    </a:solidFill>
                  </a14:hiddenFill>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sp>
            <p:nvSpPr>
              <p:cNvPr id="106" name="Freeform 105"/>
              <p:cNvSpPr/>
              <p:nvPr/>
            </p:nvSpPr>
            <p:spPr bwMode="auto">
              <a:xfrm>
                <a:off x="1508" y="728"/>
                <a:ext cx="7" cy="18"/>
              </a:xfrm>
              <a:custGeom>
                <a:avLst/>
                <a:gdLst>
                  <a:gd name="T0" fmla="*/ 0 w 16"/>
                  <a:gd name="T1" fmla="*/ 0 h 36"/>
                  <a:gd name="T2" fmla="*/ 12 w 16"/>
                  <a:gd name="T3" fmla="*/ 12 h 36"/>
                  <a:gd name="T4" fmla="*/ 12 w 16"/>
                  <a:gd name="T5" fmla="*/ 28 h 36"/>
                  <a:gd name="T6" fmla="*/ 16 w 16"/>
                  <a:gd name="T7" fmla="*/ 36 h 36"/>
                </a:gdLst>
                <a:ahLst/>
                <a:cxnLst>
                  <a:cxn ang="0">
                    <a:pos x="T0" y="T1"/>
                  </a:cxn>
                  <a:cxn ang="0">
                    <a:pos x="T2" y="T3"/>
                  </a:cxn>
                  <a:cxn ang="0">
                    <a:pos x="T4" y="T5"/>
                  </a:cxn>
                  <a:cxn ang="0">
                    <a:pos x="T6" y="T7"/>
                  </a:cxn>
                </a:cxnLst>
                <a:rect l="0" t="0" r="r" b="b"/>
                <a:pathLst>
                  <a:path w="16" h="36">
                    <a:moveTo>
                      <a:pt x="0" y="0"/>
                    </a:moveTo>
                    <a:lnTo>
                      <a:pt x="12" y="12"/>
                    </a:lnTo>
                    <a:lnTo>
                      <a:pt x="12" y="28"/>
                    </a:lnTo>
                    <a:lnTo>
                      <a:pt x="16" y="36"/>
                    </a:lnTo>
                  </a:path>
                </a:pathLst>
              </a:custGeom>
              <a:noFill/>
              <a:ln w="7938">
                <a:solidFill>
                  <a:srgbClr val="5A5A5A"/>
                </a:solidFill>
                <a:prstDash val="solid"/>
                <a:round/>
              </a:ln>
              <a:extLst>
                <a:ext uri="{909E8E84-426E-40DD-AFC4-6F175D3DCCD1}">
                  <a14:hiddenFill xmlns:a14="http://schemas.microsoft.com/office/drawing/2010/main">
                    <a:solidFill>
                      <a:srgbClr val="FFFFFF"/>
                    </a:solidFill>
                  </a14:hiddenFill>
                </a:ext>
              </a:extLst>
            </p:spPr>
            <p:txBody>
              <a:bodyPr/>
              <a:lstStyle/>
              <a:p>
                <a:pPr defTabSz="685800" fontAlgn="auto">
                  <a:spcBef>
                    <a:spcPts val="0"/>
                  </a:spcBef>
                  <a:spcAft>
                    <a:spcPts val="0"/>
                  </a:spcAft>
                  <a:defRPr/>
                </a:pPr>
                <a:endParaRPr lang="zh-CN" altLang="en-US" sz="1200" b="1" kern="0">
                  <a:solidFill>
                    <a:sysClr val="windowText" lastClr="000000"/>
                  </a:solidFill>
                  <a:latin typeface="微软雅黑" panose="020B0503020204020204" pitchFamily="34" charset="-122"/>
                  <a:ea typeface="微软雅黑" panose="020B0503020204020204" pitchFamily="34" charset="-122"/>
                </a:endParaRPr>
              </a:p>
            </p:txBody>
          </p:sp>
        </p:gr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 name="Picture 14" descr="http://10.5.2.30/seeyon/fileUpload.do?method=showRTE&amp;fileId=-1157654373825165547&amp;createDate=2017-12-06&amp;type=image"/>
          <p:cNvPicPr>
            <a:picLocks noChangeAspect="1" noChangeArrowheads="1"/>
          </p:cNvPicPr>
          <p:nvPr/>
        </p:nvPicPr>
        <p:blipFill>
          <a:blip r:embed="rId1" cstate="print"/>
          <a:srcRect/>
          <a:stretch>
            <a:fillRect/>
          </a:stretch>
        </p:blipFill>
        <p:spPr bwMode="auto">
          <a:xfrm>
            <a:off x="3933216" y="3319330"/>
            <a:ext cx="3009347" cy="2007665"/>
          </a:xfrm>
          <a:prstGeom prst="rect">
            <a:avLst/>
          </a:prstGeom>
          <a:ln>
            <a:noFill/>
          </a:ln>
          <a:effectLst>
            <a:outerShdw blurRad="292100" dist="139700" dir="2700000" algn="tl" rotWithShape="0">
              <a:srgbClr val="333333">
                <a:alpha val="65000"/>
              </a:srgbClr>
            </a:outerShdw>
          </a:effectLst>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1133" y="1323244"/>
            <a:ext cx="2990877" cy="1996086"/>
          </a:xfrm>
          <a:prstGeom prst="rect">
            <a:avLst/>
          </a:prstGeom>
          <a:ln>
            <a:noFill/>
          </a:ln>
          <a:effectLst>
            <a:outerShdw blurRad="292100" dist="139700" dir="2700000" algn="tl" rotWithShape="0">
              <a:srgbClr val="333333">
                <a:alpha val="65000"/>
              </a:srgbClr>
            </a:outerShdw>
          </a:effectLst>
        </p:spPr>
      </p:pic>
      <p:pic>
        <p:nvPicPr>
          <p:cNvPr id="98" name="图片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9554" y="3400425"/>
            <a:ext cx="3663662" cy="2937013"/>
          </a:xfrm>
          <a:prstGeom prst="rect">
            <a:avLst/>
          </a:prstGeom>
          <a:ln>
            <a:noFill/>
          </a:ln>
          <a:effectLst>
            <a:outerShdw blurRad="292100" dist="139700" dir="2700000" algn="tl" rotWithShape="0">
              <a:srgbClr val="333333">
                <a:alpha val="65000"/>
              </a:srgbClr>
            </a:outerShdw>
          </a:effectLst>
        </p:spPr>
      </p:pic>
      <p:sp>
        <p:nvSpPr>
          <p:cNvPr id="5" name="文本框 4"/>
          <p:cNvSpPr txBox="1"/>
          <p:nvPr/>
        </p:nvSpPr>
        <p:spPr>
          <a:xfrm>
            <a:off x="411630" y="1886018"/>
            <a:ext cx="4882515" cy="1023742"/>
          </a:xfrm>
          <a:prstGeom prst="rect">
            <a:avLst/>
          </a:prstGeom>
          <a:noFill/>
        </p:spPr>
        <p:txBody>
          <a:bodyPr wrap="square" rtlCol="0">
            <a:spAutoFit/>
          </a:bodyPr>
          <a:lstStyle/>
          <a:p>
            <a:pPr>
              <a:lnSpc>
                <a:spcPct val="150000"/>
              </a:lnSpc>
            </a:pP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      公司不断鼓励</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员工热爱技术、钻研业务，推动探索创新、弘扬工匠精神</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，连续组织</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开展</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了三届</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园区技术比武</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大赛，并参与中泰集团公司“中泰杯”职种职业技能大赛。</a:t>
            </a:r>
            <a:endParaRPr lang="en-US" altLang="zh-CN" sz="14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 name="文本框 65"/>
          <p:cNvSpPr txBox="1">
            <a:spLocks noChangeArrowheads="1"/>
          </p:cNvSpPr>
          <p:nvPr/>
        </p:nvSpPr>
        <p:spPr bwMode="auto">
          <a:xfrm>
            <a:off x="506821" y="1145771"/>
            <a:ext cx="27849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000">
                <a:latin typeface="黑体" panose="02010609060101010101" pitchFamily="2" charset="-122"/>
                <a:ea typeface="黑体" panose="0201060906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2.2</a:t>
            </a:r>
            <a:r>
              <a:rPr lang="zh-CN" altLang="en-US"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职业技能提升</a:t>
            </a:r>
            <a:endPar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文本框 7"/>
          <p:cNvSpPr txBox="1"/>
          <p:nvPr/>
        </p:nvSpPr>
        <p:spPr>
          <a:xfrm>
            <a:off x="3933216" y="5679869"/>
            <a:ext cx="5009874" cy="738664"/>
          </a:xfrm>
          <a:prstGeom prst="rect">
            <a:avLst/>
          </a:prstGeom>
          <a:noFill/>
        </p:spPr>
        <p:txBody>
          <a:bodyPr wrap="square" rtlCol="0">
            <a:spAutoFit/>
          </a:bodyPr>
          <a:lstStyle/>
          <a:p>
            <a:pPr>
              <a:lnSpc>
                <a:spcPct val="150000"/>
              </a:lnSpc>
            </a:pP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      为持续提高员工技能水平，公司内部创建技能大师工作室，通过大师工作室为载体，推动高技能人才</a:t>
            </a:r>
            <a:r>
              <a:rPr lang="en-US" altLang="zh-CN" sz="1400" dirty="0" smtClean="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传、帮、带</a:t>
            </a:r>
            <a:r>
              <a:rPr lang="en-US" altLang="zh-CN" sz="1400" dirty="0" smtClean="0">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400"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400" dirty="0">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4294967295"/>
          </p:nvPr>
        </p:nvSpPr>
        <p:spPr>
          <a:xfrm>
            <a:off x="6457950" y="6356351"/>
            <a:ext cx="2057400" cy="365125"/>
          </a:xfrm>
          <a:prstGeom prst="rect">
            <a:avLst/>
          </a:prstGeom>
        </p:spPr>
        <p:txBody>
          <a:bodyPr/>
          <a:lstStyle/>
          <a:p>
            <a:fld id="{2F951567-1F36-4C84-8A4C-53CAEA5A313C}" type="slidenum">
              <a:rPr lang="zh-CN" altLang="en-US" smtClean="0"/>
            </a:fld>
            <a:endParaRPr lang="en-US" altLang="zh-CN"/>
          </a:p>
        </p:txBody>
      </p:sp>
      <p:sp>
        <p:nvSpPr>
          <p:cNvPr id="67" name="椭圆 66"/>
          <p:cNvSpPr/>
          <p:nvPr>
            <p:custDataLst>
              <p:tags r:id="rId1"/>
            </p:custDataLst>
          </p:nvPr>
        </p:nvSpPr>
        <p:spPr>
          <a:xfrm>
            <a:off x="3153527" y="2493739"/>
            <a:ext cx="2776490" cy="2776490"/>
          </a:xfrm>
          <a:prstGeom prst="ellipse">
            <a:avLst/>
          </a:prstGeom>
          <a:noFill/>
          <a:ln w="50800">
            <a:solidFill>
              <a:srgbClr val="D2D3D5"/>
            </a:solidFill>
          </a:ln>
        </p:spPr>
        <p:style>
          <a:lnRef idx="2">
            <a:srgbClr val="15A0C1">
              <a:shade val="50000"/>
            </a:srgbClr>
          </a:lnRef>
          <a:fillRef idx="1">
            <a:srgbClr val="15A0C1"/>
          </a:fillRef>
          <a:effectRef idx="0">
            <a:srgbClr val="15A0C1"/>
          </a:effectRef>
          <a:fontRef idx="minor">
            <a:srgbClr val="FFFFFF"/>
          </a:fontRef>
        </p:style>
        <p:txBody>
          <a:bodyPr rtlCol="0" anchor="ctr"/>
          <a:lstStyle/>
          <a:p>
            <a:pPr algn="ctr"/>
            <a:endParaRPr lang="zh-CN" altLang="en-US"/>
          </a:p>
        </p:txBody>
      </p:sp>
      <p:sp>
        <p:nvSpPr>
          <p:cNvPr id="7" name="Rectangle 6"/>
          <p:cNvSpPr>
            <a:spLocks noChangeArrowheads="1"/>
          </p:cNvSpPr>
          <p:nvPr>
            <p:custDataLst>
              <p:tags r:id="rId2"/>
            </p:custDataLst>
          </p:nvPr>
        </p:nvSpPr>
        <p:spPr bwMode="auto">
          <a:xfrm>
            <a:off x="4342649" y="4543465"/>
            <a:ext cx="116688" cy="751090"/>
          </a:xfrm>
          <a:prstGeom prst="rect">
            <a:avLst/>
          </a:prstGeom>
          <a:solidFill>
            <a:srgbClr val="15A0C1"/>
          </a:solidFill>
          <a:ln w="9525">
            <a:noFill/>
            <a:miter lim="800000"/>
          </a:ln>
        </p:spPr>
        <p:txBody>
          <a:bodyPr vert="horz" wrap="square" lIns="91440" tIns="45720" rIns="91440" bIns="45720" numCol="1" anchor="t" anchorCtr="0" compatLnSpc="1"/>
          <a:lstStyle/>
          <a:p>
            <a:endParaRPr lang="zh-CN" altLang="en-US" sz="3200"/>
          </a:p>
        </p:txBody>
      </p:sp>
      <p:sp>
        <p:nvSpPr>
          <p:cNvPr id="8" name="Freeform 7"/>
          <p:cNvSpPr/>
          <p:nvPr>
            <p:custDataLst>
              <p:tags r:id="rId3"/>
            </p:custDataLst>
          </p:nvPr>
        </p:nvSpPr>
        <p:spPr bwMode="auto">
          <a:xfrm>
            <a:off x="1847718" y="5294557"/>
            <a:ext cx="2611618" cy="482082"/>
          </a:xfrm>
          <a:custGeom>
            <a:avLst/>
            <a:gdLst>
              <a:gd name="T0" fmla="*/ 829 w 1212"/>
              <a:gd name="T1" fmla="*/ 358 h 358"/>
              <a:gd name="T2" fmla="*/ 0 w 1212"/>
              <a:gd name="T3" fmla="*/ 358 h 358"/>
              <a:gd name="T4" fmla="*/ 1125 w 1212"/>
              <a:gd name="T5" fmla="*/ 0 h 358"/>
              <a:gd name="T6" fmla="*/ 1212 w 1212"/>
              <a:gd name="T7" fmla="*/ 0 h 358"/>
              <a:gd name="T8" fmla="*/ 829 w 1212"/>
              <a:gd name="T9" fmla="*/ 358 h 358"/>
              <a:gd name="connsiteX0" fmla="*/ 6658 w 10000"/>
              <a:gd name="connsiteY0" fmla="*/ 10000 h 10000"/>
              <a:gd name="connsiteX1" fmla="*/ 0 w 10000"/>
              <a:gd name="connsiteY1" fmla="*/ 10000 h 10000"/>
              <a:gd name="connsiteX2" fmla="*/ 9282 w 10000"/>
              <a:gd name="connsiteY2" fmla="*/ 0 h 10000"/>
              <a:gd name="connsiteX3" fmla="*/ 10000 w 10000"/>
              <a:gd name="connsiteY3" fmla="*/ 0 h 10000"/>
              <a:gd name="connsiteX4" fmla="*/ 6658 w 10000"/>
              <a:gd name="connsiteY4" fmla="*/ 10000 h 10000"/>
              <a:gd name="connsiteX0-1" fmla="*/ 6687 w 10000"/>
              <a:gd name="connsiteY0-2" fmla="*/ 10000 h 10000"/>
              <a:gd name="connsiteX1-3" fmla="*/ 0 w 10000"/>
              <a:gd name="connsiteY1-4" fmla="*/ 10000 h 10000"/>
              <a:gd name="connsiteX2-5" fmla="*/ 9282 w 10000"/>
              <a:gd name="connsiteY2-6" fmla="*/ 0 h 10000"/>
              <a:gd name="connsiteX3-7" fmla="*/ 10000 w 10000"/>
              <a:gd name="connsiteY3-8" fmla="*/ 0 h 10000"/>
              <a:gd name="connsiteX4-9" fmla="*/ 6687 w 10000"/>
              <a:gd name="connsiteY4-10" fmla="*/ 10000 h 10000"/>
              <a:gd name="connsiteX0-11" fmla="*/ 6651 w 10000"/>
              <a:gd name="connsiteY0-12" fmla="*/ 10040 h 10040"/>
              <a:gd name="connsiteX1-13" fmla="*/ 0 w 10000"/>
              <a:gd name="connsiteY1-14" fmla="*/ 10000 h 10040"/>
              <a:gd name="connsiteX2-15" fmla="*/ 9282 w 10000"/>
              <a:gd name="connsiteY2-16" fmla="*/ 0 h 10040"/>
              <a:gd name="connsiteX3-17" fmla="*/ 10000 w 10000"/>
              <a:gd name="connsiteY3-18" fmla="*/ 0 h 10040"/>
              <a:gd name="connsiteX4-19" fmla="*/ 6651 w 10000"/>
              <a:gd name="connsiteY4-20" fmla="*/ 10040 h 10040"/>
              <a:gd name="connsiteX0-21" fmla="*/ 6651 w 10000"/>
              <a:gd name="connsiteY0-22" fmla="*/ 10040 h 10040"/>
              <a:gd name="connsiteX1-23" fmla="*/ 0 w 10000"/>
              <a:gd name="connsiteY1-24" fmla="*/ 10000 h 10040"/>
              <a:gd name="connsiteX2-25" fmla="*/ 9566 w 10000"/>
              <a:gd name="connsiteY2-26" fmla="*/ 0 h 10040"/>
              <a:gd name="connsiteX3-27" fmla="*/ 10000 w 10000"/>
              <a:gd name="connsiteY3-28" fmla="*/ 0 h 10040"/>
              <a:gd name="connsiteX4-29" fmla="*/ 6651 w 10000"/>
              <a:gd name="connsiteY4-30" fmla="*/ 10040 h 100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40">
                <a:moveTo>
                  <a:pt x="6651" y="10040"/>
                </a:moveTo>
                <a:lnTo>
                  <a:pt x="0" y="10000"/>
                </a:lnTo>
                <a:lnTo>
                  <a:pt x="9566" y="0"/>
                </a:lnTo>
                <a:lnTo>
                  <a:pt x="10000" y="0"/>
                </a:lnTo>
                <a:lnTo>
                  <a:pt x="6651" y="10040"/>
                </a:lnTo>
                <a:close/>
              </a:path>
            </a:pathLst>
          </a:custGeom>
          <a:solidFill>
            <a:srgbClr val="15A0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Rectangle 8"/>
          <p:cNvSpPr>
            <a:spLocks noChangeArrowheads="1"/>
          </p:cNvSpPr>
          <p:nvPr>
            <p:custDataLst>
              <p:tags r:id="rId4"/>
            </p:custDataLst>
          </p:nvPr>
        </p:nvSpPr>
        <p:spPr bwMode="auto">
          <a:xfrm>
            <a:off x="4514327" y="4543465"/>
            <a:ext cx="115346" cy="751090"/>
          </a:xfrm>
          <a:prstGeom prst="rect">
            <a:avLst/>
          </a:prstGeom>
          <a:solidFill>
            <a:srgbClr val="01CD9A"/>
          </a:solidFill>
          <a:ln w="9525">
            <a:noFill/>
            <a:miter lim="800000"/>
          </a:ln>
        </p:spPr>
        <p:txBody>
          <a:bodyPr vert="horz" wrap="square" lIns="91440" tIns="45720" rIns="91440" bIns="45720" numCol="1" anchor="t" anchorCtr="0" compatLnSpc="1"/>
          <a:lstStyle/>
          <a:p>
            <a:endParaRPr lang="zh-CN" altLang="en-US" sz="3200"/>
          </a:p>
        </p:txBody>
      </p:sp>
      <p:sp>
        <p:nvSpPr>
          <p:cNvPr id="10" name="Freeform 9"/>
          <p:cNvSpPr/>
          <p:nvPr>
            <p:custDataLst>
              <p:tags r:id="rId5"/>
            </p:custDataLst>
          </p:nvPr>
        </p:nvSpPr>
        <p:spPr bwMode="auto">
          <a:xfrm>
            <a:off x="3689971" y="5294557"/>
            <a:ext cx="1747649" cy="482082"/>
          </a:xfrm>
          <a:custGeom>
            <a:avLst/>
            <a:gdLst>
              <a:gd name="T0" fmla="*/ 830 w 830"/>
              <a:gd name="T1" fmla="*/ 358 h 358"/>
              <a:gd name="T2" fmla="*/ 0 w 830"/>
              <a:gd name="T3" fmla="*/ 358 h 358"/>
              <a:gd name="T4" fmla="*/ 376 w 830"/>
              <a:gd name="T5" fmla="*/ 0 h 358"/>
              <a:gd name="T6" fmla="*/ 462 w 830"/>
              <a:gd name="T7" fmla="*/ 0 h 358"/>
              <a:gd name="T8" fmla="*/ 830 w 830"/>
              <a:gd name="T9" fmla="*/ 358 h 358"/>
              <a:gd name="connsiteX0" fmla="*/ 12875 w 12875"/>
              <a:gd name="connsiteY0" fmla="*/ 10000 h 10040"/>
              <a:gd name="connsiteX1" fmla="*/ 0 w 12875"/>
              <a:gd name="connsiteY1" fmla="*/ 10040 h 10040"/>
              <a:gd name="connsiteX2" fmla="*/ 7405 w 12875"/>
              <a:gd name="connsiteY2" fmla="*/ 0 h 10040"/>
              <a:gd name="connsiteX3" fmla="*/ 8441 w 12875"/>
              <a:gd name="connsiteY3" fmla="*/ 0 h 10040"/>
              <a:gd name="connsiteX4" fmla="*/ 12875 w 12875"/>
              <a:gd name="connsiteY4" fmla="*/ 10000 h 10040"/>
              <a:gd name="connsiteX0-1" fmla="*/ 15699 w 15699"/>
              <a:gd name="connsiteY0-2" fmla="*/ 10000 h 10040"/>
              <a:gd name="connsiteX1-3" fmla="*/ 0 w 15699"/>
              <a:gd name="connsiteY1-4" fmla="*/ 10040 h 10040"/>
              <a:gd name="connsiteX2-5" fmla="*/ 7405 w 15699"/>
              <a:gd name="connsiteY2-6" fmla="*/ 0 h 10040"/>
              <a:gd name="connsiteX3-7" fmla="*/ 8441 w 15699"/>
              <a:gd name="connsiteY3-8" fmla="*/ 0 h 10040"/>
              <a:gd name="connsiteX4-9" fmla="*/ 15699 w 15699"/>
              <a:gd name="connsiteY4-10" fmla="*/ 10000 h 100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5699" h="10040">
                <a:moveTo>
                  <a:pt x="15699" y="10000"/>
                </a:moveTo>
                <a:lnTo>
                  <a:pt x="0" y="10040"/>
                </a:lnTo>
                <a:lnTo>
                  <a:pt x="7405" y="0"/>
                </a:lnTo>
                <a:lnTo>
                  <a:pt x="8441" y="0"/>
                </a:lnTo>
                <a:lnTo>
                  <a:pt x="15699" y="10000"/>
                </a:lnTo>
                <a:close/>
              </a:path>
            </a:pathLst>
          </a:custGeom>
          <a:solidFill>
            <a:srgbClr val="01CD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Rectangle 11"/>
          <p:cNvSpPr>
            <a:spLocks noChangeArrowheads="1"/>
          </p:cNvSpPr>
          <p:nvPr>
            <p:custDataLst>
              <p:tags r:id="rId6"/>
            </p:custDataLst>
          </p:nvPr>
        </p:nvSpPr>
        <p:spPr bwMode="auto">
          <a:xfrm>
            <a:off x="4172313" y="4543465"/>
            <a:ext cx="116688" cy="751090"/>
          </a:xfrm>
          <a:prstGeom prst="rect">
            <a:avLst/>
          </a:prstGeom>
          <a:solidFill>
            <a:srgbClr val="515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 name="Freeform 12"/>
          <p:cNvSpPr/>
          <p:nvPr>
            <p:custDataLst>
              <p:tags r:id="rId7"/>
            </p:custDataLst>
          </p:nvPr>
        </p:nvSpPr>
        <p:spPr bwMode="auto">
          <a:xfrm>
            <a:off x="0" y="5292635"/>
            <a:ext cx="4288999" cy="482082"/>
          </a:xfrm>
          <a:custGeom>
            <a:avLst/>
            <a:gdLst>
              <a:gd name="T0" fmla="*/ 831 w 1964"/>
              <a:gd name="T1" fmla="*/ 358 h 358"/>
              <a:gd name="T2" fmla="*/ 0 w 1964"/>
              <a:gd name="T3" fmla="*/ 358 h 358"/>
              <a:gd name="T4" fmla="*/ 1877 w 1964"/>
              <a:gd name="T5" fmla="*/ 0 h 358"/>
              <a:gd name="T6" fmla="*/ 1964 w 1964"/>
              <a:gd name="T7" fmla="*/ 0 h 358"/>
              <a:gd name="T8" fmla="*/ 831 w 1964"/>
              <a:gd name="T9" fmla="*/ 358 h 358"/>
              <a:gd name="connsiteX0" fmla="*/ 4071 w 10000"/>
              <a:gd name="connsiteY0" fmla="*/ 10000 h 10000"/>
              <a:gd name="connsiteX1" fmla="*/ 0 w 10000"/>
              <a:gd name="connsiteY1" fmla="*/ 10000 h 10000"/>
              <a:gd name="connsiteX2" fmla="*/ 9557 w 10000"/>
              <a:gd name="connsiteY2" fmla="*/ 0 h 10000"/>
              <a:gd name="connsiteX3" fmla="*/ 10000 w 10000"/>
              <a:gd name="connsiteY3" fmla="*/ 0 h 10000"/>
              <a:gd name="connsiteX4" fmla="*/ 4071 w 10000"/>
              <a:gd name="connsiteY4" fmla="*/ 10000 h 10000"/>
              <a:gd name="connsiteX0-1" fmla="*/ 4071 w 10000"/>
              <a:gd name="connsiteY0-2" fmla="*/ 10040 h 10040"/>
              <a:gd name="connsiteX1-3" fmla="*/ 0 w 10000"/>
              <a:gd name="connsiteY1-4" fmla="*/ 10040 h 10040"/>
              <a:gd name="connsiteX2-5" fmla="*/ 9739 w 10000"/>
              <a:gd name="connsiteY2-6" fmla="*/ 0 h 10040"/>
              <a:gd name="connsiteX3-7" fmla="*/ 10000 w 10000"/>
              <a:gd name="connsiteY3-8" fmla="*/ 40 h 10040"/>
              <a:gd name="connsiteX4-9" fmla="*/ 4071 w 10000"/>
              <a:gd name="connsiteY4-10" fmla="*/ 10040 h 100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40">
                <a:moveTo>
                  <a:pt x="4071" y="10040"/>
                </a:moveTo>
                <a:lnTo>
                  <a:pt x="0" y="10040"/>
                </a:lnTo>
                <a:lnTo>
                  <a:pt x="9739" y="0"/>
                </a:lnTo>
                <a:lnTo>
                  <a:pt x="10000" y="40"/>
                </a:lnTo>
                <a:lnTo>
                  <a:pt x="4071" y="10040"/>
                </a:lnTo>
                <a:close/>
              </a:path>
            </a:pathLst>
          </a:custGeom>
          <a:solidFill>
            <a:srgbClr val="5159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Rectangle 14"/>
          <p:cNvSpPr>
            <a:spLocks noChangeArrowheads="1"/>
          </p:cNvSpPr>
          <p:nvPr>
            <p:custDataLst>
              <p:tags r:id="rId8"/>
            </p:custDataLst>
          </p:nvPr>
        </p:nvSpPr>
        <p:spPr bwMode="auto">
          <a:xfrm>
            <a:off x="4684664" y="4543465"/>
            <a:ext cx="116688" cy="751090"/>
          </a:xfrm>
          <a:prstGeom prst="rect">
            <a:avLst/>
          </a:prstGeom>
          <a:solidFill>
            <a:srgbClr val="7CE413"/>
          </a:solidFill>
          <a:ln w="9525">
            <a:noFill/>
            <a:miter lim="800000"/>
          </a:ln>
        </p:spPr>
        <p:txBody>
          <a:bodyPr vert="horz" wrap="square" lIns="91440" tIns="45720" rIns="91440" bIns="45720" numCol="1" anchor="t" anchorCtr="0" compatLnSpc="1"/>
          <a:lstStyle/>
          <a:p>
            <a:endParaRPr lang="zh-CN" altLang="en-US" sz="3200"/>
          </a:p>
        </p:txBody>
      </p:sp>
      <p:sp>
        <p:nvSpPr>
          <p:cNvPr id="16" name="Freeform 15"/>
          <p:cNvSpPr/>
          <p:nvPr>
            <p:custDataLst>
              <p:tags r:id="rId9"/>
            </p:custDataLst>
          </p:nvPr>
        </p:nvSpPr>
        <p:spPr bwMode="auto">
          <a:xfrm>
            <a:off x="4684663" y="5292011"/>
            <a:ext cx="2611617" cy="482706"/>
          </a:xfrm>
          <a:custGeom>
            <a:avLst/>
            <a:gdLst>
              <a:gd name="T0" fmla="*/ 383 w 1212"/>
              <a:gd name="T1" fmla="*/ 358 h 358"/>
              <a:gd name="T2" fmla="*/ 1212 w 1212"/>
              <a:gd name="T3" fmla="*/ 358 h 358"/>
              <a:gd name="T4" fmla="*/ 87 w 1212"/>
              <a:gd name="T5" fmla="*/ 0 h 358"/>
              <a:gd name="T6" fmla="*/ 0 w 1212"/>
              <a:gd name="T7" fmla="*/ 0 h 358"/>
              <a:gd name="T8" fmla="*/ 383 w 1212"/>
              <a:gd name="T9" fmla="*/ 358 h 358"/>
              <a:gd name="connsiteX0" fmla="*/ 3160 w 10000"/>
              <a:gd name="connsiteY0" fmla="*/ 10000 h 10000"/>
              <a:gd name="connsiteX1" fmla="*/ 10000 w 10000"/>
              <a:gd name="connsiteY1" fmla="*/ 10000 h 10000"/>
              <a:gd name="connsiteX2" fmla="*/ 455 w 10000"/>
              <a:gd name="connsiteY2" fmla="*/ 53 h 10000"/>
              <a:gd name="connsiteX3" fmla="*/ 0 w 10000"/>
              <a:gd name="connsiteY3" fmla="*/ 0 h 10000"/>
              <a:gd name="connsiteX4" fmla="*/ 3160 w 10000"/>
              <a:gd name="connsiteY4" fmla="*/ 10000 h 10000"/>
              <a:gd name="connsiteX0-1" fmla="*/ 3160 w 10000"/>
              <a:gd name="connsiteY0-2" fmla="*/ 10053 h 10053"/>
              <a:gd name="connsiteX1-3" fmla="*/ 10000 w 10000"/>
              <a:gd name="connsiteY1-4" fmla="*/ 10053 h 10053"/>
              <a:gd name="connsiteX2-5" fmla="*/ 416 w 10000"/>
              <a:gd name="connsiteY2-6" fmla="*/ 0 h 10053"/>
              <a:gd name="connsiteX3-7" fmla="*/ 0 w 10000"/>
              <a:gd name="connsiteY3-8" fmla="*/ 53 h 10053"/>
              <a:gd name="connsiteX4-9" fmla="*/ 3160 w 10000"/>
              <a:gd name="connsiteY4-10" fmla="*/ 10053 h 100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53">
                <a:moveTo>
                  <a:pt x="3160" y="10053"/>
                </a:moveTo>
                <a:lnTo>
                  <a:pt x="10000" y="10053"/>
                </a:lnTo>
                <a:lnTo>
                  <a:pt x="416" y="0"/>
                </a:lnTo>
                <a:lnTo>
                  <a:pt x="0" y="53"/>
                </a:lnTo>
                <a:lnTo>
                  <a:pt x="3160" y="10053"/>
                </a:lnTo>
                <a:close/>
              </a:path>
            </a:pathLst>
          </a:custGeom>
          <a:solidFill>
            <a:srgbClr val="7CE4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Rectangle 17"/>
          <p:cNvSpPr>
            <a:spLocks noChangeArrowheads="1"/>
          </p:cNvSpPr>
          <p:nvPr>
            <p:custDataLst>
              <p:tags r:id="rId10"/>
            </p:custDataLst>
          </p:nvPr>
        </p:nvSpPr>
        <p:spPr bwMode="auto">
          <a:xfrm>
            <a:off x="4855000" y="4543465"/>
            <a:ext cx="116688" cy="751090"/>
          </a:xfrm>
          <a:prstGeom prst="rect">
            <a:avLst/>
          </a:prstGeom>
          <a:solidFill>
            <a:srgbClr val="517D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 name="Freeform 18"/>
          <p:cNvSpPr/>
          <p:nvPr>
            <p:custDataLst>
              <p:tags r:id="rId11"/>
            </p:custDataLst>
          </p:nvPr>
        </p:nvSpPr>
        <p:spPr bwMode="auto">
          <a:xfrm>
            <a:off x="4855000" y="5292011"/>
            <a:ext cx="4288999" cy="482706"/>
          </a:xfrm>
          <a:custGeom>
            <a:avLst/>
            <a:gdLst>
              <a:gd name="T0" fmla="*/ 1133 w 1964"/>
              <a:gd name="T1" fmla="*/ 358 h 358"/>
              <a:gd name="T2" fmla="*/ 1964 w 1964"/>
              <a:gd name="T3" fmla="*/ 358 h 358"/>
              <a:gd name="T4" fmla="*/ 87 w 1964"/>
              <a:gd name="T5" fmla="*/ 0 h 358"/>
              <a:gd name="T6" fmla="*/ 0 w 1964"/>
              <a:gd name="T7" fmla="*/ 0 h 358"/>
              <a:gd name="T8" fmla="*/ 1133 w 1964"/>
              <a:gd name="T9" fmla="*/ 358 h 358"/>
              <a:gd name="connsiteX0" fmla="*/ 5933 w 10000"/>
              <a:gd name="connsiteY0" fmla="*/ 9960 h 10000"/>
              <a:gd name="connsiteX1" fmla="*/ 10000 w 10000"/>
              <a:gd name="connsiteY1" fmla="*/ 10000 h 10000"/>
              <a:gd name="connsiteX2" fmla="*/ 443 w 10000"/>
              <a:gd name="connsiteY2" fmla="*/ 0 h 10000"/>
              <a:gd name="connsiteX3" fmla="*/ 0 w 10000"/>
              <a:gd name="connsiteY3" fmla="*/ 0 h 10000"/>
              <a:gd name="connsiteX4" fmla="*/ 5933 w 10000"/>
              <a:gd name="connsiteY4" fmla="*/ 9960 h 10000"/>
              <a:gd name="connsiteX0-1" fmla="*/ 5933 w 10000"/>
              <a:gd name="connsiteY0-2" fmla="*/ 10000 h 10000"/>
              <a:gd name="connsiteX1-3" fmla="*/ 10000 w 10000"/>
              <a:gd name="connsiteY1-4" fmla="*/ 10000 h 10000"/>
              <a:gd name="connsiteX2-5" fmla="*/ 443 w 10000"/>
              <a:gd name="connsiteY2-6" fmla="*/ 0 h 10000"/>
              <a:gd name="connsiteX3-7" fmla="*/ 0 w 10000"/>
              <a:gd name="connsiteY3-8" fmla="*/ 0 h 10000"/>
              <a:gd name="connsiteX4-9" fmla="*/ 5933 w 10000"/>
              <a:gd name="connsiteY4-10" fmla="*/ 10000 h 10000"/>
              <a:gd name="connsiteX0-11" fmla="*/ 5933 w 10000"/>
              <a:gd name="connsiteY0-12" fmla="*/ 10053 h 10053"/>
              <a:gd name="connsiteX1-13" fmla="*/ 10000 w 10000"/>
              <a:gd name="connsiteY1-14" fmla="*/ 10053 h 10053"/>
              <a:gd name="connsiteX2-15" fmla="*/ 271 w 10000"/>
              <a:gd name="connsiteY2-16" fmla="*/ 0 h 10053"/>
              <a:gd name="connsiteX3-17" fmla="*/ 0 w 10000"/>
              <a:gd name="connsiteY3-18" fmla="*/ 53 h 10053"/>
              <a:gd name="connsiteX4-19" fmla="*/ 5933 w 10000"/>
              <a:gd name="connsiteY4-20" fmla="*/ 10053 h 100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53">
                <a:moveTo>
                  <a:pt x="5933" y="10053"/>
                </a:moveTo>
                <a:lnTo>
                  <a:pt x="10000" y="10053"/>
                </a:lnTo>
                <a:lnTo>
                  <a:pt x="271" y="0"/>
                </a:lnTo>
                <a:lnTo>
                  <a:pt x="0" y="53"/>
                </a:lnTo>
                <a:lnTo>
                  <a:pt x="5933" y="10053"/>
                </a:lnTo>
                <a:close/>
              </a:path>
            </a:pathLst>
          </a:custGeom>
          <a:solidFill>
            <a:srgbClr val="517D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Rectangle 5"/>
          <p:cNvSpPr>
            <a:spLocks noChangeArrowheads="1"/>
          </p:cNvSpPr>
          <p:nvPr>
            <p:custDataLst>
              <p:tags r:id="rId12"/>
            </p:custDataLst>
          </p:nvPr>
        </p:nvSpPr>
        <p:spPr bwMode="auto">
          <a:xfrm>
            <a:off x="1847719" y="5768341"/>
            <a:ext cx="1742616" cy="651510"/>
          </a:xfrm>
          <a:prstGeom prst="rect">
            <a:avLst/>
          </a:prstGeom>
          <a:solidFill>
            <a:srgbClr val="15A0C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 name="Rectangle 10"/>
          <p:cNvSpPr>
            <a:spLocks noChangeArrowheads="1"/>
          </p:cNvSpPr>
          <p:nvPr>
            <p:custDataLst>
              <p:tags r:id="rId13"/>
            </p:custDataLst>
          </p:nvPr>
        </p:nvSpPr>
        <p:spPr bwMode="auto">
          <a:xfrm>
            <a:off x="3691233" y="5768341"/>
            <a:ext cx="1744716" cy="651510"/>
          </a:xfrm>
          <a:prstGeom prst="rect">
            <a:avLst/>
          </a:prstGeom>
          <a:solidFill>
            <a:srgbClr val="01CD9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 name="Rectangle 13"/>
          <p:cNvSpPr>
            <a:spLocks noChangeArrowheads="1"/>
          </p:cNvSpPr>
          <p:nvPr>
            <p:custDataLst>
              <p:tags r:id="rId14"/>
            </p:custDataLst>
          </p:nvPr>
        </p:nvSpPr>
        <p:spPr bwMode="auto">
          <a:xfrm>
            <a:off x="0" y="5768341"/>
            <a:ext cx="1746820" cy="651510"/>
          </a:xfrm>
          <a:prstGeom prst="rect">
            <a:avLst/>
          </a:prstGeom>
          <a:solidFill>
            <a:srgbClr val="515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 name="Rectangle 16"/>
          <p:cNvSpPr>
            <a:spLocks noChangeArrowheads="1"/>
          </p:cNvSpPr>
          <p:nvPr>
            <p:custDataLst>
              <p:tags r:id="rId15"/>
            </p:custDataLst>
          </p:nvPr>
        </p:nvSpPr>
        <p:spPr bwMode="auto">
          <a:xfrm>
            <a:off x="5513544" y="5768341"/>
            <a:ext cx="1782735" cy="651510"/>
          </a:xfrm>
          <a:prstGeom prst="rect">
            <a:avLst/>
          </a:prstGeom>
          <a:solidFill>
            <a:srgbClr val="7CE41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dirty="0"/>
          </a:p>
        </p:txBody>
      </p:sp>
      <p:sp>
        <p:nvSpPr>
          <p:cNvPr id="20" name="Rectangle 19"/>
          <p:cNvSpPr>
            <a:spLocks noChangeArrowheads="1"/>
          </p:cNvSpPr>
          <p:nvPr>
            <p:custDataLst>
              <p:tags r:id="rId16"/>
            </p:custDataLst>
          </p:nvPr>
        </p:nvSpPr>
        <p:spPr bwMode="auto">
          <a:xfrm>
            <a:off x="7397180" y="5768341"/>
            <a:ext cx="1746820" cy="651510"/>
          </a:xfrm>
          <a:prstGeom prst="rect">
            <a:avLst/>
          </a:prstGeom>
          <a:solidFill>
            <a:srgbClr val="517D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 name="Freeform 26"/>
          <p:cNvSpPr>
            <a:spLocks noEditPoints="1"/>
          </p:cNvSpPr>
          <p:nvPr>
            <p:custDataLst>
              <p:tags r:id="rId17"/>
            </p:custDataLst>
          </p:nvPr>
        </p:nvSpPr>
        <p:spPr bwMode="auto">
          <a:xfrm>
            <a:off x="4129393" y="2074256"/>
            <a:ext cx="885214" cy="885213"/>
          </a:xfrm>
          <a:custGeom>
            <a:avLst/>
            <a:gdLst>
              <a:gd name="T0" fmla="*/ 296 w 660"/>
              <a:gd name="T1" fmla="*/ 658 h 660"/>
              <a:gd name="T2" fmla="*/ 201 w 660"/>
              <a:gd name="T3" fmla="*/ 634 h 660"/>
              <a:gd name="T4" fmla="*/ 121 w 660"/>
              <a:gd name="T5" fmla="*/ 584 h 660"/>
              <a:gd name="T6" fmla="*/ 56 w 660"/>
              <a:gd name="T7" fmla="*/ 515 h 660"/>
              <a:gd name="T8" fmla="*/ 14 w 660"/>
              <a:gd name="T9" fmla="*/ 428 h 660"/>
              <a:gd name="T10" fmla="*/ 0 w 660"/>
              <a:gd name="T11" fmla="*/ 330 h 660"/>
              <a:gd name="T12" fmla="*/ 6 w 660"/>
              <a:gd name="T13" fmla="*/ 264 h 660"/>
              <a:gd name="T14" fmla="*/ 40 w 660"/>
              <a:gd name="T15" fmla="*/ 172 h 660"/>
              <a:gd name="T16" fmla="*/ 97 w 660"/>
              <a:gd name="T17" fmla="*/ 97 h 660"/>
              <a:gd name="T18" fmla="*/ 172 w 660"/>
              <a:gd name="T19" fmla="*/ 40 h 660"/>
              <a:gd name="T20" fmla="*/ 264 w 660"/>
              <a:gd name="T21" fmla="*/ 6 h 660"/>
              <a:gd name="T22" fmla="*/ 330 w 660"/>
              <a:gd name="T23" fmla="*/ 0 h 660"/>
              <a:gd name="T24" fmla="*/ 428 w 660"/>
              <a:gd name="T25" fmla="*/ 14 h 660"/>
              <a:gd name="T26" fmla="*/ 515 w 660"/>
              <a:gd name="T27" fmla="*/ 56 h 660"/>
              <a:gd name="T28" fmla="*/ 586 w 660"/>
              <a:gd name="T29" fmla="*/ 121 h 660"/>
              <a:gd name="T30" fmla="*/ 634 w 660"/>
              <a:gd name="T31" fmla="*/ 201 h 660"/>
              <a:gd name="T32" fmla="*/ 658 w 660"/>
              <a:gd name="T33" fmla="*/ 296 h 660"/>
              <a:gd name="T34" fmla="*/ 658 w 660"/>
              <a:gd name="T35" fmla="*/ 364 h 660"/>
              <a:gd name="T36" fmla="*/ 634 w 660"/>
              <a:gd name="T37" fmla="*/ 459 h 660"/>
              <a:gd name="T38" fmla="*/ 586 w 660"/>
              <a:gd name="T39" fmla="*/ 541 h 660"/>
              <a:gd name="T40" fmla="*/ 515 w 660"/>
              <a:gd name="T41" fmla="*/ 604 h 660"/>
              <a:gd name="T42" fmla="*/ 428 w 660"/>
              <a:gd name="T43" fmla="*/ 645 h 660"/>
              <a:gd name="T44" fmla="*/ 330 w 660"/>
              <a:gd name="T45" fmla="*/ 660 h 660"/>
              <a:gd name="T46" fmla="*/ 330 w 660"/>
              <a:gd name="T47" fmla="*/ 39 h 660"/>
              <a:gd name="T48" fmla="*/ 243 w 660"/>
              <a:gd name="T49" fmla="*/ 52 h 660"/>
              <a:gd name="T50" fmla="*/ 167 w 660"/>
              <a:gd name="T51" fmla="*/ 89 h 660"/>
              <a:gd name="T52" fmla="*/ 105 w 660"/>
              <a:gd name="T53" fmla="*/ 145 h 660"/>
              <a:gd name="T54" fmla="*/ 61 w 660"/>
              <a:gd name="T55" fmla="*/ 217 h 660"/>
              <a:gd name="T56" fmla="*/ 40 w 660"/>
              <a:gd name="T57" fmla="*/ 301 h 660"/>
              <a:gd name="T58" fmla="*/ 40 w 660"/>
              <a:gd name="T59" fmla="*/ 361 h 660"/>
              <a:gd name="T60" fmla="*/ 61 w 660"/>
              <a:gd name="T61" fmla="*/ 444 h 660"/>
              <a:gd name="T62" fmla="*/ 105 w 660"/>
              <a:gd name="T63" fmla="*/ 515 h 660"/>
              <a:gd name="T64" fmla="*/ 167 w 660"/>
              <a:gd name="T65" fmla="*/ 571 h 660"/>
              <a:gd name="T66" fmla="*/ 243 w 660"/>
              <a:gd name="T67" fmla="*/ 608 h 660"/>
              <a:gd name="T68" fmla="*/ 330 w 660"/>
              <a:gd name="T69" fmla="*/ 621 h 660"/>
              <a:gd name="T70" fmla="*/ 390 w 660"/>
              <a:gd name="T71" fmla="*/ 616 h 660"/>
              <a:gd name="T72" fmla="*/ 470 w 660"/>
              <a:gd name="T73" fmla="*/ 586 h 660"/>
              <a:gd name="T74" fmla="*/ 536 w 660"/>
              <a:gd name="T75" fmla="*/ 536 h 660"/>
              <a:gd name="T76" fmla="*/ 588 w 660"/>
              <a:gd name="T77" fmla="*/ 468 h 660"/>
              <a:gd name="T78" fmla="*/ 617 w 660"/>
              <a:gd name="T79" fmla="*/ 390 h 660"/>
              <a:gd name="T80" fmla="*/ 621 w 660"/>
              <a:gd name="T81" fmla="*/ 330 h 660"/>
              <a:gd name="T82" fmla="*/ 609 w 660"/>
              <a:gd name="T83" fmla="*/ 243 h 660"/>
              <a:gd name="T84" fmla="*/ 571 w 660"/>
              <a:gd name="T85" fmla="*/ 167 h 660"/>
              <a:gd name="T86" fmla="*/ 515 w 660"/>
              <a:gd name="T87" fmla="*/ 105 h 660"/>
              <a:gd name="T88" fmla="*/ 444 w 660"/>
              <a:gd name="T89" fmla="*/ 61 h 660"/>
              <a:gd name="T90" fmla="*/ 361 w 660"/>
              <a:gd name="T91" fmla="*/ 4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60" h="660">
                <a:moveTo>
                  <a:pt x="330" y="660"/>
                </a:moveTo>
                <a:lnTo>
                  <a:pt x="330" y="660"/>
                </a:lnTo>
                <a:lnTo>
                  <a:pt x="296" y="658"/>
                </a:lnTo>
                <a:lnTo>
                  <a:pt x="264" y="653"/>
                </a:lnTo>
                <a:lnTo>
                  <a:pt x="232" y="645"/>
                </a:lnTo>
                <a:lnTo>
                  <a:pt x="201" y="634"/>
                </a:lnTo>
                <a:lnTo>
                  <a:pt x="172" y="621"/>
                </a:lnTo>
                <a:lnTo>
                  <a:pt x="146" y="604"/>
                </a:lnTo>
                <a:lnTo>
                  <a:pt x="121" y="584"/>
                </a:lnTo>
                <a:lnTo>
                  <a:pt x="97" y="563"/>
                </a:lnTo>
                <a:lnTo>
                  <a:pt x="76" y="541"/>
                </a:lnTo>
                <a:lnTo>
                  <a:pt x="56" y="515"/>
                </a:lnTo>
                <a:lnTo>
                  <a:pt x="40" y="488"/>
                </a:lnTo>
                <a:lnTo>
                  <a:pt x="26" y="459"/>
                </a:lnTo>
                <a:lnTo>
                  <a:pt x="14" y="428"/>
                </a:lnTo>
                <a:lnTo>
                  <a:pt x="6" y="396"/>
                </a:lnTo>
                <a:lnTo>
                  <a:pt x="2" y="364"/>
                </a:lnTo>
                <a:lnTo>
                  <a:pt x="0" y="330"/>
                </a:lnTo>
                <a:lnTo>
                  <a:pt x="0" y="330"/>
                </a:lnTo>
                <a:lnTo>
                  <a:pt x="2" y="296"/>
                </a:lnTo>
                <a:lnTo>
                  <a:pt x="6" y="264"/>
                </a:lnTo>
                <a:lnTo>
                  <a:pt x="14" y="232"/>
                </a:lnTo>
                <a:lnTo>
                  <a:pt x="26" y="201"/>
                </a:lnTo>
                <a:lnTo>
                  <a:pt x="40" y="172"/>
                </a:lnTo>
                <a:lnTo>
                  <a:pt x="56" y="145"/>
                </a:lnTo>
                <a:lnTo>
                  <a:pt x="76" y="121"/>
                </a:lnTo>
                <a:lnTo>
                  <a:pt x="97" y="97"/>
                </a:lnTo>
                <a:lnTo>
                  <a:pt x="121" y="76"/>
                </a:lnTo>
                <a:lnTo>
                  <a:pt x="146" y="56"/>
                </a:lnTo>
                <a:lnTo>
                  <a:pt x="172" y="40"/>
                </a:lnTo>
                <a:lnTo>
                  <a:pt x="201" y="26"/>
                </a:lnTo>
                <a:lnTo>
                  <a:pt x="232" y="14"/>
                </a:lnTo>
                <a:lnTo>
                  <a:pt x="264" y="6"/>
                </a:lnTo>
                <a:lnTo>
                  <a:pt x="296" y="2"/>
                </a:lnTo>
                <a:lnTo>
                  <a:pt x="330" y="0"/>
                </a:lnTo>
                <a:lnTo>
                  <a:pt x="330" y="0"/>
                </a:lnTo>
                <a:lnTo>
                  <a:pt x="364" y="2"/>
                </a:lnTo>
                <a:lnTo>
                  <a:pt x="398" y="6"/>
                </a:lnTo>
                <a:lnTo>
                  <a:pt x="428" y="14"/>
                </a:lnTo>
                <a:lnTo>
                  <a:pt x="459" y="26"/>
                </a:lnTo>
                <a:lnTo>
                  <a:pt x="488" y="40"/>
                </a:lnTo>
                <a:lnTo>
                  <a:pt x="515" y="56"/>
                </a:lnTo>
                <a:lnTo>
                  <a:pt x="541" y="76"/>
                </a:lnTo>
                <a:lnTo>
                  <a:pt x="563" y="97"/>
                </a:lnTo>
                <a:lnTo>
                  <a:pt x="586" y="121"/>
                </a:lnTo>
                <a:lnTo>
                  <a:pt x="604" y="145"/>
                </a:lnTo>
                <a:lnTo>
                  <a:pt x="621" y="172"/>
                </a:lnTo>
                <a:lnTo>
                  <a:pt x="634" y="201"/>
                </a:lnTo>
                <a:lnTo>
                  <a:pt x="646" y="232"/>
                </a:lnTo>
                <a:lnTo>
                  <a:pt x="654" y="264"/>
                </a:lnTo>
                <a:lnTo>
                  <a:pt x="658" y="296"/>
                </a:lnTo>
                <a:lnTo>
                  <a:pt x="660" y="330"/>
                </a:lnTo>
                <a:lnTo>
                  <a:pt x="660" y="330"/>
                </a:lnTo>
                <a:lnTo>
                  <a:pt x="658" y="364"/>
                </a:lnTo>
                <a:lnTo>
                  <a:pt x="654" y="396"/>
                </a:lnTo>
                <a:lnTo>
                  <a:pt x="646" y="428"/>
                </a:lnTo>
                <a:lnTo>
                  <a:pt x="634" y="459"/>
                </a:lnTo>
                <a:lnTo>
                  <a:pt x="621" y="488"/>
                </a:lnTo>
                <a:lnTo>
                  <a:pt x="604" y="515"/>
                </a:lnTo>
                <a:lnTo>
                  <a:pt x="586" y="541"/>
                </a:lnTo>
                <a:lnTo>
                  <a:pt x="563" y="563"/>
                </a:lnTo>
                <a:lnTo>
                  <a:pt x="541" y="584"/>
                </a:lnTo>
                <a:lnTo>
                  <a:pt x="515" y="604"/>
                </a:lnTo>
                <a:lnTo>
                  <a:pt x="488" y="621"/>
                </a:lnTo>
                <a:lnTo>
                  <a:pt x="459" y="634"/>
                </a:lnTo>
                <a:lnTo>
                  <a:pt x="428" y="645"/>
                </a:lnTo>
                <a:lnTo>
                  <a:pt x="398" y="653"/>
                </a:lnTo>
                <a:lnTo>
                  <a:pt x="364" y="658"/>
                </a:lnTo>
                <a:lnTo>
                  <a:pt x="330" y="660"/>
                </a:lnTo>
                <a:lnTo>
                  <a:pt x="330" y="660"/>
                </a:lnTo>
                <a:close/>
                <a:moveTo>
                  <a:pt x="330" y="39"/>
                </a:moveTo>
                <a:lnTo>
                  <a:pt x="330" y="39"/>
                </a:lnTo>
                <a:lnTo>
                  <a:pt x="301" y="40"/>
                </a:lnTo>
                <a:lnTo>
                  <a:pt x="272" y="43"/>
                </a:lnTo>
                <a:lnTo>
                  <a:pt x="243" y="52"/>
                </a:lnTo>
                <a:lnTo>
                  <a:pt x="217" y="61"/>
                </a:lnTo>
                <a:lnTo>
                  <a:pt x="192" y="74"/>
                </a:lnTo>
                <a:lnTo>
                  <a:pt x="167" y="89"/>
                </a:lnTo>
                <a:lnTo>
                  <a:pt x="145" y="105"/>
                </a:lnTo>
                <a:lnTo>
                  <a:pt x="124" y="124"/>
                </a:lnTo>
                <a:lnTo>
                  <a:pt x="105" y="145"/>
                </a:lnTo>
                <a:lnTo>
                  <a:pt x="89" y="167"/>
                </a:lnTo>
                <a:lnTo>
                  <a:pt x="74" y="192"/>
                </a:lnTo>
                <a:lnTo>
                  <a:pt x="61" y="217"/>
                </a:lnTo>
                <a:lnTo>
                  <a:pt x="51" y="243"/>
                </a:lnTo>
                <a:lnTo>
                  <a:pt x="45" y="272"/>
                </a:lnTo>
                <a:lnTo>
                  <a:pt x="40" y="301"/>
                </a:lnTo>
                <a:lnTo>
                  <a:pt x="39" y="330"/>
                </a:lnTo>
                <a:lnTo>
                  <a:pt x="39" y="330"/>
                </a:lnTo>
                <a:lnTo>
                  <a:pt x="40" y="361"/>
                </a:lnTo>
                <a:lnTo>
                  <a:pt x="45" y="390"/>
                </a:lnTo>
                <a:lnTo>
                  <a:pt x="51" y="417"/>
                </a:lnTo>
                <a:lnTo>
                  <a:pt x="61" y="444"/>
                </a:lnTo>
                <a:lnTo>
                  <a:pt x="74" y="468"/>
                </a:lnTo>
                <a:lnTo>
                  <a:pt x="89" y="493"/>
                </a:lnTo>
                <a:lnTo>
                  <a:pt x="105" y="515"/>
                </a:lnTo>
                <a:lnTo>
                  <a:pt x="124" y="536"/>
                </a:lnTo>
                <a:lnTo>
                  <a:pt x="145" y="555"/>
                </a:lnTo>
                <a:lnTo>
                  <a:pt x="167" y="571"/>
                </a:lnTo>
                <a:lnTo>
                  <a:pt x="192" y="586"/>
                </a:lnTo>
                <a:lnTo>
                  <a:pt x="217" y="599"/>
                </a:lnTo>
                <a:lnTo>
                  <a:pt x="243" y="608"/>
                </a:lnTo>
                <a:lnTo>
                  <a:pt x="272" y="616"/>
                </a:lnTo>
                <a:lnTo>
                  <a:pt x="301" y="620"/>
                </a:lnTo>
                <a:lnTo>
                  <a:pt x="330" y="621"/>
                </a:lnTo>
                <a:lnTo>
                  <a:pt x="330" y="621"/>
                </a:lnTo>
                <a:lnTo>
                  <a:pt x="361" y="620"/>
                </a:lnTo>
                <a:lnTo>
                  <a:pt x="390" y="616"/>
                </a:lnTo>
                <a:lnTo>
                  <a:pt x="417" y="608"/>
                </a:lnTo>
                <a:lnTo>
                  <a:pt x="444" y="599"/>
                </a:lnTo>
                <a:lnTo>
                  <a:pt x="470" y="586"/>
                </a:lnTo>
                <a:lnTo>
                  <a:pt x="493" y="571"/>
                </a:lnTo>
                <a:lnTo>
                  <a:pt x="515" y="555"/>
                </a:lnTo>
                <a:lnTo>
                  <a:pt x="536" y="536"/>
                </a:lnTo>
                <a:lnTo>
                  <a:pt x="555" y="515"/>
                </a:lnTo>
                <a:lnTo>
                  <a:pt x="571" y="493"/>
                </a:lnTo>
                <a:lnTo>
                  <a:pt x="588" y="468"/>
                </a:lnTo>
                <a:lnTo>
                  <a:pt x="599" y="444"/>
                </a:lnTo>
                <a:lnTo>
                  <a:pt x="609" y="417"/>
                </a:lnTo>
                <a:lnTo>
                  <a:pt x="617" y="390"/>
                </a:lnTo>
                <a:lnTo>
                  <a:pt x="621" y="361"/>
                </a:lnTo>
                <a:lnTo>
                  <a:pt x="621" y="330"/>
                </a:lnTo>
                <a:lnTo>
                  <a:pt x="621" y="330"/>
                </a:lnTo>
                <a:lnTo>
                  <a:pt x="621" y="301"/>
                </a:lnTo>
                <a:lnTo>
                  <a:pt x="617" y="272"/>
                </a:lnTo>
                <a:lnTo>
                  <a:pt x="609" y="243"/>
                </a:lnTo>
                <a:lnTo>
                  <a:pt x="599" y="217"/>
                </a:lnTo>
                <a:lnTo>
                  <a:pt x="588" y="192"/>
                </a:lnTo>
                <a:lnTo>
                  <a:pt x="571" y="167"/>
                </a:lnTo>
                <a:lnTo>
                  <a:pt x="555" y="145"/>
                </a:lnTo>
                <a:lnTo>
                  <a:pt x="536" y="124"/>
                </a:lnTo>
                <a:lnTo>
                  <a:pt x="515" y="105"/>
                </a:lnTo>
                <a:lnTo>
                  <a:pt x="493" y="89"/>
                </a:lnTo>
                <a:lnTo>
                  <a:pt x="470" y="74"/>
                </a:lnTo>
                <a:lnTo>
                  <a:pt x="444" y="61"/>
                </a:lnTo>
                <a:lnTo>
                  <a:pt x="417" y="52"/>
                </a:lnTo>
                <a:lnTo>
                  <a:pt x="390" y="43"/>
                </a:lnTo>
                <a:lnTo>
                  <a:pt x="361" y="40"/>
                </a:lnTo>
                <a:lnTo>
                  <a:pt x="330" y="39"/>
                </a:lnTo>
                <a:lnTo>
                  <a:pt x="330" y="39"/>
                </a:lnTo>
                <a:close/>
              </a:path>
            </a:pathLst>
          </a:custGeom>
          <a:solidFill>
            <a:srgbClr val="D2D3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7"/>
          <p:cNvSpPr>
            <a:spLocks noEditPoints="1"/>
          </p:cNvSpPr>
          <p:nvPr>
            <p:custDataLst>
              <p:tags r:id="rId18"/>
            </p:custDataLst>
          </p:nvPr>
        </p:nvSpPr>
        <p:spPr bwMode="auto">
          <a:xfrm>
            <a:off x="5316384" y="2754261"/>
            <a:ext cx="885214" cy="887896"/>
          </a:xfrm>
          <a:custGeom>
            <a:avLst/>
            <a:gdLst>
              <a:gd name="T0" fmla="*/ 297 w 660"/>
              <a:gd name="T1" fmla="*/ 660 h 662"/>
              <a:gd name="T2" fmla="*/ 202 w 660"/>
              <a:gd name="T3" fmla="*/ 636 h 662"/>
              <a:gd name="T4" fmla="*/ 121 w 660"/>
              <a:gd name="T5" fmla="*/ 586 h 662"/>
              <a:gd name="T6" fmla="*/ 57 w 660"/>
              <a:gd name="T7" fmla="*/ 515 h 662"/>
              <a:gd name="T8" fmla="*/ 15 w 660"/>
              <a:gd name="T9" fmla="*/ 430 h 662"/>
              <a:gd name="T10" fmla="*/ 0 w 660"/>
              <a:gd name="T11" fmla="*/ 332 h 662"/>
              <a:gd name="T12" fmla="*/ 7 w 660"/>
              <a:gd name="T13" fmla="*/ 264 h 662"/>
              <a:gd name="T14" fmla="*/ 41 w 660"/>
              <a:gd name="T15" fmla="*/ 174 h 662"/>
              <a:gd name="T16" fmla="*/ 97 w 660"/>
              <a:gd name="T17" fmla="*/ 97 h 662"/>
              <a:gd name="T18" fmla="*/ 173 w 660"/>
              <a:gd name="T19" fmla="*/ 40 h 662"/>
              <a:gd name="T20" fmla="*/ 264 w 660"/>
              <a:gd name="T21" fmla="*/ 6 h 662"/>
              <a:gd name="T22" fmla="*/ 330 w 660"/>
              <a:gd name="T23" fmla="*/ 0 h 662"/>
              <a:gd name="T24" fmla="*/ 429 w 660"/>
              <a:gd name="T25" fmla="*/ 16 h 662"/>
              <a:gd name="T26" fmla="*/ 516 w 660"/>
              <a:gd name="T27" fmla="*/ 56 h 662"/>
              <a:gd name="T28" fmla="*/ 585 w 660"/>
              <a:gd name="T29" fmla="*/ 121 h 662"/>
              <a:gd name="T30" fmla="*/ 635 w 660"/>
              <a:gd name="T31" fmla="*/ 203 h 662"/>
              <a:gd name="T32" fmla="*/ 659 w 660"/>
              <a:gd name="T33" fmla="*/ 298 h 662"/>
              <a:gd name="T34" fmla="*/ 659 w 660"/>
              <a:gd name="T35" fmla="*/ 365 h 662"/>
              <a:gd name="T36" fmla="*/ 635 w 660"/>
              <a:gd name="T37" fmla="*/ 459 h 662"/>
              <a:gd name="T38" fmla="*/ 585 w 660"/>
              <a:gd name="T39" fmla="*/ 541 h 662"/>
              <a:gd name="T40" fmla="*/ 516 w 660"/>
              <a:gd name="T41" fmla="*/ 605 h 662"/>
              <a:gd name="T42" fmla="*/ 429 w 660"/>
              <a:gd name="T43" fmla="*/ 647 h 662"/>
              <a:gd name="T44" fmla="*/ 330 w 660"/>
              <a:gd name="T45" fmla="*/ 662 h 662"/>
              <a:gd name="T46" fmla="*/ 330 w 660"/>
              <a:gd name="T47" fmla="*/ 39 h 662"/>
              <a:gd name="T48" fmla="*/ 244 w 660"/>
              <a:gd name="T49" fmla="*/ 52 h 662"/>
              <a:gd name="T50" fmla="*/ 168 w 660"/>
              <a:gd name="T51" fmla="*/ 89 h 662"/>
              <a:gd name="T52" fmla="*/ 105 w 660"/>
              <a:gd name="T53" fmla="*/ 145 h 662"/>
              <a:gd name="T54" fmla="*/ 62 w 660"/>
              <a:gd name="T55" fmla="*/ 217 h 662"/>
              <a:gd name="T56" fmla="*/ 41 w 660"/>
              <a:gd name="T57" fmla="*/ 301 h 662"/>
              <a:gd name="T58" fmla="*/ 41 w 660"/>
              <a:gd name="T59" fmla="*/ 361 h 662"/>
              <a:gd name="T60" fmla="*/ 62 w 660"/>
              <a:gd name="T61" fmla="*/ 444 h 662"/>
              <a:gd name="T62" fmla="*/ 105 w 660"/>
              <a:gd name="T63" fmla="*/ 517 h 662"/>
              <a:gd name="T64" fmla="*/ 168 w 660"/>
              <a:gd name="T65" fmla="*/ 573 h 662"/>
              <a:gd name="T66" fmla="*/ 244 w 660"/>
              <a:gd name="T67" fmla="*/ 610 h 662"/>
              <a:gd name="T68" fmla="*/ 330 w 660"/>
              <a:gd name="T69" fmla="*/ 623 h 662"/>
              <a:gd name="T70" fmla="*/ 390 w 660"/>
              <a:gd name="T71" fmla="*/ 616 h 662"/>
              <a:gd name="T72" fmla="*/ 469 w 660"/>
              <a:gd name="T73" fmla="*/ 587 h 662"/>
              <a:gd name="T74" fmla="*/ 537 w 660"/>
              <a:gd name="T75" fmla="*/ 538 h 662"/>
              <a:gd name="T76" fmla="*/ 588 w 660"/>
              <a:gd name="T77" fmla="*/ 470 h 662"/>
              <a:gd name="T78" fmla="*/ 617 w 660"/>
              <a:gd name="T79" fmla="*/ 390 h 662"/>
              <a:gd name="T80" fmla="*/ 622 w 660"/>
              <a:gd name="T81" fmla="*/ 332 h 662"/>
              <a:gd name="T82" fmla="*/ 609 w 660"/>
              <a:gd name="T83" fmla="*/ 245 h 662"/>
              <a:gd name="T84" fmla="*/ 572 w 660"/>
              <a:gd name="T85" fmla="*/ 167 h 662"/>
              <a:gd name="T86" fmla="*/ 516 w 660"/>
              <a:gd name="T87" fmla="*/ 106 h 662"/>
              <a:gd name="T88" fmla="*/ 445 w 660"/>
              <a:gd name="T89" fmla="*/ 63 h 662"/>
              <a:gd name="T90" fmla="*/ 361 w 660"/>
              <a:gd name="T91" fmla="*/ 4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60" h="662">
                <a:moveTo>
                  <a:pt x="330" y="662"/>
                </a:moveTo>
                <a:lnTo>
                  <a:pt x="330" y="662"/>
                </a:lnTo>
                <a:lnTo>
                  <a:pt x="297" y="660"/>
                </a:lnTo>
                <a:lnTo>
                  <a:pt x="264" y="655"/>
                </a:lnTo>
                <a:lnTo>
                  <a:pt x="232" y="647"/>
                </a:lnTo>
                <a:lnTo>
                  <a:pt x="202" y="636"/>
                </a:lnTo>
                <a:lnTo>
                  <a:pt x="173" y="621"/>
                </a:lnTo>
                <a:lnTo>
                  <a:pt x="145" y="605"/>
                </a:lnTo>
                <a:lnTo>
                  <a:pt x="121" y="586"/>
                </a:lnTo>
                <a:lnTo>
                  <a:pt x="97" y="565"/>
                </a:lnTo>
                <a:lnTo>
                  <a:pt x="76" y="541"/>
                </a:lnTo>
                <a:lnTo>
                  <a:pt x="57" y="515"/>
                </a:lnTo>
                <a:lnTo>
                  <a:pt x="41" y="488"/>
                </a:lnTo>
                <a:lnTo>
                  <a:pt x="26" y="459"/>
                </a:lnTo>
                <a:lnTo>
                  <a:pt x="15" y="430"/>
                </a:lnTo>
                <a:lnTo>
                  <a:pt x="7" y="398"/>
                </a:lnTo>
                <a:lnTo>
                  <a:pt x="2" y="365"/>
                </a:lnTo>
                <a:lnTo>
                  <a:pt x="0" y="332"/>
                </a:lnTo>
                <a:lnTo>
                  <a:pt x="0" y="332"/>
                </a:lnTo>
                <a:lnTo>
                  <a:pt x="2" y="298"/>
                </a:lnTo>
                <a:lnTo>
                  <a:pt x="7" y="264"/>
                </a:lnTo>
                <a:lnTo>
                  <a:pt x="15" y="233"/>
                </a:lnTo>
                <a:lnTo>
                  <a:pt x="26" y="203"/>
                </a:lnTo>
                <a:lnTo>
                  <a:pt x="41" y="174"/>
                </a:lnTo>
                <a:lnTo>
                  <a:pt x="57" y="146"/>
                </a:lnTo>
                <a:lnTo>
                  <a:pt x="76" y="121"/>
                </a:lnTo>
                <a:lnTo>
                  <a:pt x="97" y="97"/>
                </a:lnTo>
                <a:lnTo>
                  <a:pt x="121" y="76"/>
                </a:lnTo>
                <a:lnTo>
                  <a:pt x="145" y="56"/>
                </a:lnTo>
                <a:lnTo>
                  <a:pt x="173" y="40"/>
                </a:lnTo>
                <a:lnTo>
                  <a:pt x="202" y="26"/>
                </a:lnTo>
                <a:lnTo>
                  <a:pt x="232" y="16"/>
                </a:lnTo>
                <a:lnTo>
                  <a:pt x="264" y="6"/>
                </a:lnTo>
                <a:lnTo>
                  <a:pt x="297" y="2"/>
                </a:lnTo>
                <a:lnTo>
                  <a:pt x="330" y="0"/>
                </a:lnTo>
                <a:lnTo>
                  <a:pt x="330" y="0"/>
                </a:lnTo>
                <a:lnTo>
                  <a:pt x="364" y="2"/>
                </a:lnTo>
                <a:lnTo>
                  <a:pt x="396" y="6"/>
                </a:lnTo>
                <a:lnTo>
                  <a:pt x="429" y="16"/>
                </a:lnTo>
                <a:lnTo>
                  <a:pt x="459" y="26"/>
                </a:lnTo>
                <a:lnTo>
                  <a:pt x="488" y="40"/>
                </a:lnTo>
                <a:lnTo>
                  <a:pt x="516" y="56"/>
                </a:lnTo>
                <a:lnTo>
                  <a:pt x="541" y="76"/>
                </a:lnTo>
                <a:lnTo>
                  <a:pt x="564" y="97"/>
                </a:lnTo>
                <a:lnTo>
                  <a:pt x="585" y="121"/>
                </a:lnTo>
                <a:lnTo>
                  <a:pt x="604" y="146"/>
                </a:lnTo>
                <a:lnTo>
                  <a:pt x="622" y="174"/>
                </a:lnTo>
                <a:lnTo>
                  <a:pt x="635" y="203"/>
                </a:lnTo>
                <a:lnTo>
                  <a:pt x="646" y="233"/>
                </a:lnTo>
                <a:lnTo>
                  <a:pt x="654" y="264"/>
                </a:lnTo>
                <a:lnTo>
                  <a:pt x="659" y="298"/>
                </a:lnTo>
                <a:lnTo>
                  <a:pt x="660" y="332"/>
                </a:lnTo>
                <a:lnTo>
                  <a:pt x="660" y="332"/>
                </a:lnTo>
                <a:lnTo>
                  <a:pt x="659" y="365"/>
                </a:lnTo>
                <a:lnTo>
                  <a:pt x="654" y="398"/>
                </a:lnTo>
                <a:lnTo>
                  <a:pt x="646" y="430"/>
                </a:lnTo>
                <a:lnTo>
                  <a:pt x="635" y="459"/>
                </a:lnTo>
                <a:lnTo>
                  <a:pt x="622" y="488"/>
                </a:lnTo>
                <a:lnTo>
                  <a:pt x="604" y="515"/>
                </a:lnTo>
                <a:lnTo>
                  <a:pt x="585" y="541"/>
                </a:lnTo>
                <a:lnTo>
                  <a:pt x="564" y="565"/>
                </a:lnTo>
                <a:lnTo>
                  <a:pt x="541" y="586"/>
                </a:lnTo>
                <a:lnTo>
                  <a:pt x="516" y="605"/>
                </a:lnTo>
                <a:lnTo>
                  <a:pt x="488" y="621"/>
                </a:lnTo>
                <a:lnTo>
                  <a:pt x="459" y="636"/>
                </a:lnTo>
                <a:lnTo>
                  <a:pt x="429" y="647"/>
                </a:lnTo>
                <a:lnTo>
                  <a:pt x="396" y="655"/>
                </a:lnTo>
                <a:lnTo>
                  <a:pt x="364" y="660"/>
                </a:lnTo>
                <a:lnTo>
                  <a:pt x="330" y="662"/>
                </a:lnTo>
                <a:lnTo>
                  <a:pt x="330" y="662"/>
                </a:lnTo>
                <a:close/>
                <a:moveTo>
                  <a:pt x="330" y="39"/>
                </a:moveTo>
                <a:lnTo>
                  <a:pt x="330" y="39"/>
                </a:lnTo>
                <a:lnTo>
                  <a:pt x="301" y="40"/>
                </a:lnTo>
                <a:lnTo>
                  <a:pt x="272" y="45"/>
                </a:lnTo>
                <a:lnTo>
                  <a:pt x="244" y="52"/>
                </a:lnTo>
                <a:lnTo>
                  <a:pt x="218" y="63"/>
                </a:lnTo>
                <a:lnTo>
                  <a:pt x="192" y="74"/>
                </a:lnTo>
                <a:lnTo>
                  <a:pt x="168" y="89"/>
                </a:lnTo>
                <a:lnTo>
                  <a:pt x="145" y="106"/>
                </a:lnTo>
                <a:lnTo>
                  <a:pt x="124" y="124"/>
                </a:lnTo>
                <a:lnTo>
                  <a:pt x="105" y="145"/>
                </a:lnTo>
                <a:lnTo>
                  <a:pt x="89" y="167"/>
                </a:lnTo>
                <a:lnTo>
                  <a:pt x="74" y="192"/>
                </a:lnTo>
                <a:lnTo>
                  <a:pt x="62" y="217"/>
                </a:lnTo>
                <a:lnTo>
                  <a:pt x="52" y="245"/>
                </a:lnTo>
                <a:lnTo>
                  <a:pt x="45" y="272"/>
                </a:lnTo>
                <a:lnTo>
                  <a:pt x="41" y="301"/>
                </a:lnTo>
                <a:lnTo>
                  <a:pt x="39" y="332"/>
                </a:lnTo>
                <a:lnTo>
                  <a:pt x="39" y="332"/>
                </a:lnTo>
                <a:lnTo>
                  <a:pt x="41" y="361"/>
                </a:lnTo>
                <a:lnTo>
                  <a:pt x="45" y="390"/>
                </a:lnTo>
                <a:lnTo>
                  <a:pt x="52" y="417"/>
                </a:lnTo>
                <a:lnTo>
                  <a:pt x="62" y="444"/>
                </a:lnTo>
                <a:lnTo>
                  <a:pt x="74" y="470"/>
                </a:lnTo>
                <a:lnTo>
                  <a:pt x="89" y="494"/>
                </a:lnTo>
                <a:lnTo>
                  <a:pt x="105" y="517"/>
                </a:lnTo>
                <a:lnTo>
                  <a:pt x="124" y="538"/>
                </a:lnTo>
                <a:lnTo>
                  <a:pt x="145" y="555"/>
                </a:lnTo>
                <a:lnTo>
                  <a:pt x="168" y="573"/>
                </a:lnTo>
                <a:lnTo>
                  <a:pt x="192" y="587"/>
                </a:lnTo>
                <a:lnTo>
                  <a:pt x="218" y="600"/>
                </a:lnTo>
                <a:lnTo>
                  <a:pt x="244" y="610"/>
                </a:lnTo>
                <a:lnTo>
                  <a:pt x="272" y="616"/>
                </a:lnTo>
                <a:lnTo>
                  <a:pt x="301" y="621"/>
                </a:lnTo>
                <a:lnTo>
                  <a:pt x="330" y="623"/>
                </a:lnTo>
                <a:lnTo>
                  <a:pt x="330" y="623"/>
                </a:lnTo>
                <a:lnTo>
                  <a:pt x="361" y="621"/>
                </a:lnTo>
                <a:lnTo>
                  <a:pt x="390" y="616"/>
                </a:lnTo>
                <a:lnTo>
                  <a:pt x="417" y="610"/>
                </a:lnTo>
                <a:lnTo>
                  <a:pt x="445" y="600"/>
                </a:lnTo>
                <a:lnTo>
                  <a:pt x="469" y="587"/>
                </a:lnTo>
                <a:lnTo>
                  <a:pt x="493" y="573"/>
                </a:lnTo>
                <a:lnTo>
                  <a:pt x="516" y="555"/>
                </a:lnTo>
                <a:lnTo>
                  <a:pt x="537" y="538"/>
                </a:lnTo>
                <a:lnTo>
                  <a:pt x="556" y="517"/>
                </a:lnTo>
                <a:lnTo>
                  <a:pt x="572" y="494"/>
                </a:lnTo>
                <a:lnTo>
                  <a:pt x="588" y="470"/>
                </a:lnTo>
                <a:lnTo>
                  <a:pt x="599" y="444"/>
                </a:lnTo>
                <a:lnTo>
                  <a:pt x="609" y="417"/>
                </a:lnTo>
                <a:lnTo>
                  <a:pt x="617" y="390"/>
                </a:lnTo>
                <a:lnTo>
                  <a:pt x="620" y="361"/>
                </a:lnTo>
                <a:lnTo>
                  <a:pt x="622" y="332"/>
                </a:lnTo>
                <a:lnTo>
                  <a:pt x="622" y="332"/>
                </a:lnTo>
                <a:lnTo>
                  <a:pt x="620" y="301"/>
                </a:lnTo>
                <a:lnTo>
                  <a:pt x="617" y="272"/>
                </a:lnTo>
                <a:lnTo>
                  <a:pt x="609" y="245"/>
                </a:lnTo>
                <a:lnTo>
                  <a:pt x="599" y="217"/>
                </a:lnTo>
                <a:lnTo>
                  <a:pt x="588" y="192"/>
                </a:lnTo>
                <a:lnTo>
                  <a:pt x="572" y="167"/>
                </a:lnTo>
                <a:lnTo>
                  <a:pt x="556" y="145"/>
                </a:lnTo>
                <a:lnTo>
                  <a:pt x="537" y="124"/>
                </a:lnTo>
                <a:lnTo>
                  <a:pt x="516" y="106"/>
                </a:lnTo>
                <a:lnTo>
                  <a:pt x="493" y="89"/>
                </a:lnTo>
                <a:lnTo>
                  <a:pt x="469" y="74"/>
                </a:lnTo>
                <a:lnTo>
                  <a:pt x="445" y="63"/>
                </a:lnTo>
                <a:lnTo>
                  <a:pt x="417" y="52"/>
                </a:lnTo>
                <a:lnTo>
                  <a:pt x="390" y="45"/>
                </a:lnTo>
                <a:lnTo>
                  <a:pt x="361" y="40"/>
                </a:lnTo>
                <a:lnTo>
                  <a:pt x="330" y="39"/>
                </a:lnTo>
                <a:lnTo>
                  <a:pt x="330" y="39"/>
                </a:lnTo>
                <a:close/>
              </a:path>
            </a:pathLst>
          </a:custGeom>
          <a:solidFill>
            <a:srgbClr val="D2D3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8"/>
          <p:cNvSpPr>
            <a:spLocks noEditPoints="1"/>
          </p:cNvSpPr>
          <p:nvPr>
            <p:custDataLst>
              <p:tags r:id="rId19"/>
            </p:custDataLst>
          </p:nvPr>
        </p:nvSpPr>
        <p:spPr bwMode="auto">
          <a:xfrm>
            <a:off x="5316384" y="4198768"/>
            <a:ext cx="885214" cy="886555"/>
          </a:xfrm>
          <a:custGeom>
            <a:avLst/>
            <a:gdLst>
              <a:gd name="T0" fmla="*/ 297 w 660"/>
              <a:gd name="T1" fmla="*/ 660 h 661"/>
              <a:gd name="T2" fmla="*/ 202 w 660"/>
              <a:gd name="T3" fmla="*/ 636 h 661"/>
              <a:gd name="T4" fmla="*/ 121 w 660"/>
              <a:gd name="T5" fmla="*/ 586 h 661"/>
              <a:gd name="T6" fmla="*/ 57 w 660"/>
              <a:gd name="T7" fmla="*/ 515 h 661"/>
              <a:gd name="T8" fmla="*/ 15 w 660"/>
              <a:gd name="T9" fmla="*/ 430 h 661"/>
              <a:gd name="T10" fmla="*/ 0 w 660"/>
              <a:gd name="T11" fmla="*/ 331 h 661"/>
              <a:gd name="T12" fmla="*/ 7 w 660"/>
              <a:gd name="T13" fmla="*/ 264 h 661"/>
              <a:gd name="T14" fmla="*/ 41 w 660"/>
              <a:gd name="T15" fmla="*/ 174 h 661"/>
              <a:gd name="T16" fmla="*/ 97 w 660"/>
              <a:gd name="T17" fmla="*/ 96 h 661"/>
              <a:gd name="T18" fmla="*/ 173 w 660"/>
              <a:gd name="T19" fmla="*/ 40 h 661"/>
              <a:gd name="T20" fmla="*/ 264 w 660"/>
              <a:gd name="T21" fmla="*/ 6 h 661"/>
              <a:gd name="T22" fmla="*/ 330 w 660"/>
              <a:gd name="T23" fmla="*/ 0 h 661"/>
              <a:gd name="T24" fmla="*/ 429 w 660"/>
              <a:gd name="T25" fmla="*/ 16 h 661"/>
              <a:gd name="T26" fmla="*/ 516 w 660"/>
              <a:gd name="T27" fmla="*/ 56 h 661"/>
              <a:gd name="T28" fmla="*/ 585 w 660"/>
              <a:gd name="T29" fmla="*/ 121 h 661"/>
              <a:gd name="T30" fmla="*/ 635 w 660"/>
              <a:gd name="T31" fmla="*/ 203 h 661"/>
              <a:gd name="T32" fmla="*/ 659 w 660"/>
              <a:gd name="T33" fmla="*/ 298 h 661"/>
              <a:gd name="T34" fmla="*/ 659 w 660"/>
              <a:gd name="T35" fmla="*/ 365 h 661"/>
              <a:gd name="T36" fmla="*/ 635 w 660"/>
              <a:gd name="T37" fmla="*/ 459 h 661"/>
              <a:gd name="T38" fmla="*/ 585 w 660"/>
              <a:gd name="T39" fmla="*/ 541 h 661"/>
              <a:gd name="T40" fmla="*/ 516 w 660"/>
              <a:gd name="T41" fmla="*/ 605 h 661"/>
              <a:gd name="T42" fmla="*/ 429 w 660"/>
              <a:gd name="T43" fmla="*/ 647 h 661"/>
              <a:gd name="T44" fmla="*/ 330 w 660"/>
              <a:gd name="T45" fmla="*/ 661 h 661"/>
              <a:gd name="T46" fmla="*/ 330 w 660"/>
              <a:gd name="T47" fmla="*/ 38 h 661"/>
              <a:gd name="T48" fmla="*/ 244 w 660"/>
              <a:gd name="T49" fmla="*/ 51 h 661"/>
              <a:gd name="T50" fmla="*/ 168 w 660"/>
              <a:gd name="T51" fmla="*/ 88 h 661"/>
              <a:gd name="T52" fmla="*/ 105 w 660"/>
              <a:gd name="T53" fmla="*/ 145 h 661"/>
              <a:gd name="T54" fmla="*/ 62 w 660"/>
              <a:gd name="T55" fmla="*/ 217 h 661"/>
              <a:gd name="T56" fmla="*/ 41 w 660"/>
              <a:gd name="T57" fmla="*/ 301 h 661"/>
              <a:gd name="T58" fmla="*/ 41 w 660"/>
              <a:gd name="T59" fmla="*/ 360 h 661"/>
              <a:gd name="T60" fmla="*/ 62 w 660"/>
              <a:gd name="T61" fmla="*/ 444 h 661"/>
              <a:gd name="T62" fmla="*/ 105 w 660"/>
              <a:gd name="T63" fmla="*/ 516 h 661"/>
              <a:gd name="T64" fmla="*/ 168 w 660"/>
              <a:gd name="T65" fmla="*/ 573 h 661"/>
              <a:gd name="T66" fmla="*/ 244 w 660"/>
              <a:gd name="T67" fmla="*/ 610 h 661"/>
              <a:gd name="T68" fmla="*/ 330 w 660"/>
              <a:gd name="T69" fmla="*/ 623 h 661"/>
              <a:gd name="T70" fmla="*/ 390 w 660"/>
              <a:gd name="T71" fmla="*/ 616 h 661"/>
              <a:gd name="T72" fmla="*/ 469 w 660"/>
              <a:gd name="T73" fmla="*/ 587 h 661"/>
              <a:gd name="T74" fmla="*/ 537 w 660"/>
              <a:gd name="T75" fmla="*/ 537 h 661"/>
              <a:gd name="T76" fmla="*/ 588 w 660"/>
              <a:gd name="T77" fmla="*/ 470 h 661"/>
              <a:gd name="T78" fmla="*/ 617 w 660"/>
              <a:gd name="T79" fmla="*/ 389 h 661"/>
              <a:gd name="T80" fmla="*/ 622 w 660"/>
              <a:gd name="T81" fmla="*/ 331 h 661"/>
              <a:gd name="T82" fmla="*/ 609 w 660"/>
              <a:gd name="T83" fmla="*/ 244 h 661"/>
              <a:gd name="T84" fmla="*/ 572 w 660"/>
              <a:gd name="T85" fmla="*/ 167 h 661"/>
              <a:gd name="T86" fmla="*/ 516 w 660"/>
              <a:gd name="T87" fmla="*/ 106 h 661"/>
              <a:gd name="T88" fmla="*/ 445 w 660"/>
              <a:gd name="T89" fmla="*/ 63 h 661"/>
              <a:gd name="T90" fmla="*/ 361 w 660"/>
              <a:gd name="T91" fmla="*/ 40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60" h="661">
                <a:moveTo>
                  <a:pt x="330" y="661"/>
                </a:moveTo>
                <a:lnTo>
                  <a:pt x="330" y="661"/>
                </a:lnTo>
                <a:lnTo>
                  <a:pt x="297" y="660"/>
                </a:lnTo>
                <a:lnTo>
                  <a:pt x="264" y="655"/>
                </a:lnTo>
                <a:lnTo>
                  <a:pt x="232" y="647"/>
                </a:lnTo>
                <a:lnTo>
                  <a:pt x="202" y="636"/>
                </a:lnTo>
                <a:lnTo>
                  <a:pt x="173" y="621"/>
                </a:lnTo>
                <a:lnTo>
                  <a:pt x="145" y="605"/>
                </a:lnTo>
                <a:lnTo>
                  <a:pt x="121" y="586"/>
                </a:lnTo>
                <a:lnTo>
                  <a:pt x="97" y="565"/>
                </a:lnTo>
                <a:lnTo>
                  <a:pt x="76" y="541"/>
                </a:lnTo>
                <a:lnTo>
                  <a:pt x="57" y="515"/>
                </a:lnTo>
                <a:lnTo>
                  <a:pt x="41" y="487"/>
                </a:lnTo>
                <a:lnTo>
                  <a:pt x="26" y="459"/>
                </a:lnTo>
                <a:lnTo>
                  <a:pt x="15" y="430"/>
                </a:lnTo>
                <a:lnTo>
                  <a:pt x="7" y="397"/>
                </a:lnTo>
                <a:lnTo>
                  <a:pt x="2" y="365"/>
                </a:lnTo>
                <a:lnTo>
                  <a:pt x="0" y="331"/>
                </a:lnTo>
                <a:lnTo>
                  <a:pt x="0" y="331"/>
                </a:lnTo>
                <a:lnTo>
                  <a:pt x="2" y="298"/>
                </a:lnTo>
                <a:lnTo>
                  <a:pt x="7" y="264"/>
                </a:lnTo>
                <a:lnTo>
                  <a:pt x="15" y="233"/>
                </a:lnTo>
                <a:lnTo>
                  <a:pt x="26" y="203"/>
                </a:lnTo>
                <a:lnTo>
                  <a:pt x="41" y="174"/>
                </a:lnTo>
                <a:lnTo>
                  <a:pt x="57" y="146"/>
                </a:lnTo>
                <a:lnTo>
                  <a:pt x="76" y="121"/>
                </a:lnTo>
                <a:lnTo>
                  <a:pt x="97" y="96"/>
                </a:lnTo>
                <a:lnTo>
                  <a:pt x="121" y="75"/>
                </a:lnTo>
                <a:lnTo>
                  <a:pt x="145" y="56"/>
                </a:lnTo>
                <a:lnTo>
                  <a:pt x="173" y="40"/>
                </a:lnTo>
                <a:lnTo>
                  <a:pt x="202" y="26"/>
                </a:lnTo>
                <a:lnTo>
                  <a:pt x="232" y="16"/>
                </a:lnTo>
                <a:lnTo>
                  <a:pt x="264" y="6"/>
                </a:lnTo>
                <a:lnTo>
                  <a:pt x="297" y="1"/>
                </a:lnTo>
                <a:lnTo>
                  <a:pt x="330" y="0"/>
                </a:lnTo>
                <a:lnTo>
                  <a:pt x="330" y="0"/>
                </a:lnTo>
                <a:lnTo>
                  <a:pt x="364" y="1"/>
                </a:lnTo>
                <a:lnTo>
                  <a:pt x="396" y="6"/>
                </a:lnTo>
                <a:lnTo>
                  <a:pt x="429" y="16"/>
                </a:lnTo>
                <a:lnTo>
                  <a:pt x="459" y="26"/>
                </a:lnTo>
                <a:lnTo>
                  <a:pt x="488" y="40"/>
                </a:lnTo>
                <a:lnTo>
                  <a:pt x="516" y="56"/>
                </a:lnTo>
                <a:lnTo>
                  <a:pt x="541" y="75"/>
                </a:lnTo>
                <a:lnTo>
                  <a:pt x="564" y="96"/>
                </a:lnTo>
                <a:lnTo>
                  <a:pt x="585" y="121"/>
                </a:lnTo>
                <a:lnTo>
                  <a:pt x="604" y="146"/>
                </a:lnTo>
                <a:lnTo>
                  <a:pt x="622" y="174"/>
                </a:lnTo>
                <a:lnTo>
                  <a:pt x="635" y="203"/>
                </a:lnTo>
                <a:lnTo>
                  <a:pt x="646" y="233"/>
                </a:lnTo>
                <a:lnTo>
                  <a:pt x="654" y="264"/>
                </a:lnTo>
                <a:lnTo>
                  <a:pt x="659" y="298"/>
                </a:lnTo>
                <a:lnTo>
                  <a:pt x="660" y="331"/>
                </a:lnTo>
                <a:lnTo>
                  <a:pt x="660" y="331"/>
                </a:lnTo>
                <a:lnTo>
                  <a:pt x="659" y="365"/>
                </a:lnTo>
                <a:lnTo>
                  <a:pt x="654" y="397"/>
                </a:lnTo>
                <a:lnTo>
                  <a:pt x="646" y="430"/>
                </a:lnTo>
                <a:lnTo>
                  <a:pt x="635" y="459"/>
                </a:lnTo>
                <a:lnTo>
                  <a:pt x="622" y="487"/>
                </a:lnTo>
                <a:lnTo>
                  <a:pt x="604" y="515"/>
                </a:lnTo>
                <a:lnTo>
                  <a:pt x="585" y="541"/>
                </a:lnTo>
                <a:lnTo>
                  <a:pt x="564" y="565"/>
                </a:lnTo>
                <a:lnTo>
                  <a:pt x="541" y="586"/>
                </a:lnTo>
                <a:lnTo>
                  <a:pt x="516" y="605"/>
                </a:lnTo>
                <a:lnTo>
                  <a:pt x="488" y="621"/>
                </a:lnTo>
                <a:lnTo>
                  <a:pt x="459" y="636"/>
                </a:lnTo>
                <a:lnTo>
                  <a:pt x="429" y="647"/>
                </a:lnTo>
                <a:lnTo>
                  <a:pt x="396" y="655"/>
                </a:lnTo>
                <a:lnTo>
                  <a:pt x="364" y="660"/>
                </a:lnTo>
                <a:lnTo>
                  <a:pt x="330" y="661"/>
                </a:lnTo>
                <a:lnTo>
                  <a:pt x="330" y="661"/>
                </a:lnTo>
                <a:close/>
                <a:moveTo>
                  <a:pt x="330" y="38"/>
                </a:moveTo>
                <a:lnTo>
                  <a:pt x="330" y="38"/>
                </a:lnTo>
                <a:lnTo>
                  <a:pt x="301" y="40"/>
                </a:lnTo>
                <a:lnTo>
                  <a:pt x="272" y="45"/>
                </a:lnTo>
                <a:lnTo>
                  <a:pt x="244" y="51"/>
                </a:lnTo>
                <a:lnTo>
                  <a:pt x="218" y="63"/>
                </a:lnTo>
                <a:lnTo>
                  <a:pt x="192" y="74"/>
                </a:lnTo>
                <a:lnTo>
                  <a:pt x="168" y="88"/>
                </a:lnTo>
                <a:lnTo>
                  <a:pt x="145" y="106"/>
                </a:lnTo>
                <a:lnTo>
                  <a:pt x="124" y="124"/>
                </a:lnTo>
                <a:lnTo>
                  <a:pt x="105" y="145"/>
                </a:lnTo>
                <a:lnTo>
                  <a:pt x="89" y="167"/>
                </a:lnTo>
                <a:lnTo>
                  <a:pt x="74" y="191"/>
                </a:lnTo>
                <a:lnTo>
                  <a:pt x="62" y="217"/>
                </a:lnTo>
                <a:lnTo>
                  <a:pt x="52" y="244"/>
                </a:lnTo>
                <a:lnTo>
                  <a:pt x="45" y="272"/>
                </a:lnTo>
                <a:lnTo>
                  <a:pt x="41" y="301"/>
                </a:lnTo>
                <a:lnTo>
                  <a:pt x="39" y="331"/>
                </a:lnTo>
                <a:lnTo>
                  <a:pt x="39" y="331"/>
                </a:lnTo>
                <a:lnTo>
                  <a:pt x="41" y="360"/>
                </a:lnTo>
                <a:lnTo>
                  <a:pt x="45" y="389"/>
                </a:lnTo>
                <a:lnTo>
                  <a:pt x="52" y="417"/>
                </a:lnTo>
                <a:lnTo>
                  <a:pt x="62" y="444"/>
                </a:lnTo>
                <a:lnTo>
                  <a:pt x="74" y="470"/>
                </a:lnTo>
                <a:lnTo>
                  <a:pt x="89" y="494"/>
                </a:lnTo>
                <a:lnTo>
                  <a:pt x="105" y="516"/>
                </a:lnTo>
                <a:lnTo>
                  <a:pt x="124" y="537"/>
                </a:lnTo>
                <a:lnTo>
                  <a:pt x="145" y="555"/>
                </a:lnTo>
                <a:lnTo>
                  <a:pt x="168" y="573"/>
                </a:lnTo>
                <a:lnTo>
                  <a:pt x="192" y="587"/>
                </a:lnTo>
                <a:lnTo>
                  <a:pt x="218" y="600"/>
                </a:lnTo>
                <a:lnTo>
                  <a:pt x="244" y="610"/>
                </a:lnTo>
                <a:lnTo>
                  <a:pt x="272" y="616"/>
                </a:lnTo>
                <a:lnTo>
                  <a:pt x="301" y="621"/>
                </a:lnTo>
                <a:lnTo>
                  <a:pt x="330" y="623"/>
                </a:lnTo>
                <a:lnTo>
                  <a:pt x="330" y="623"/>
                </a:lnTo>
                <a:lnTo>
                  <a:pt x="361" y="621"/>
                </a:lnTo>
                <a:lnTo>
                  <a:pt x="390" y="616"/>
                </a:lnTo>
                <a:lnTo>
                  <a:pt x="417" y="610"/>
                </a:lnTo>
                <a:lnTo>
                  <a:pt x="445" y="600"/>
                </a:lnTo>
                <a:lnTo>
                  <a:pt x="469" y="587"/>
                </a:lnTo>
                <a:lnTo>
                  <a:pt x="493" y="573"/>
                </a:lnTo>
                <a:lnTo>
                  <a:pt x="516" y="555"/>
                </a:lnTo>
                <a:lnTo>
                  <a:pt x="537" y="537"/>
                </a:lnTo>
                <a:lnTo>
                  <a:pt x="556" y="516"/>
                </a:lnTo>
                <a:lnTo>
                  <a:pt x="572" y="494"/>
                </a:lnTo>
                <a:lnTo>
                  <a:pt x="588" y="470"/>
                </a:lnTo>
                <a:lnTo>
                  <a:pt x="599" y="444"/>
                </a:lnTo>
                <a:lnTo>
                  <a:pt x="609" y="417"/>
                </a:lnTo>
                <a:lnTo>
                  <a:pt x="617" y="389"/>
                </a:lnTo>
                <a:lnTo>
                  <a:pt x="620" y="360"/>
                </a:lnTo>
                <a:lnTo>
                  <a:pt x="622" y="331"/>
                </a:lnTo>
                <a:lnTo>
                  <a:pt x="622" y="331"/>
                </a:lnTo>
                <a:lnTo>
                  <a:pt x="620" y="301"/>
                </a:lnTo>
                <a:lnTo>
                  <a:pt x="617" y="272"/>
                </a:lnTo>
                <a:lnTo>
                  <a:pt x="609" y="244"/>
                </a:lnTo>
                <a:lnTo>
                  <a:pt x="599" y="217"/>
                </a:lnTo>
                <a:lnTo>
                  <a:pt x="588" y="191"/>
                </a:lnTo>
                <a:lnTo>
                  <a:pt x="572" y="167"/>
                </a:lnTo>
                <a:lnTo>
                  <a:pt x="556" y="145"/>
                </a:lnTo>
                <a:lnTo>
                  <a:pt x="537" y="124"/>
                </a:lnTo>
                <a:lnTo>
                  <a:pt x="516" y="106"/>
                </a:lnTo>
                <a:lnTo>
                  <a:pt x="493" y="88"/>
                </a:lnTo>
                <a:lnTo>
                  <a:pt x="469" y="74"/>
                </a:lnTo>
                <a:lnTo>
                  <a:pt x="445" y="63"/>
                </a:lnTo>
                <a:lnTo>
                  <a:pt x="417" y="51"/>
                </a:lnTo>
                <a:lnTo>
                  <a:pt x="390" y="45"/>
                </a:lnTo>
                <a:lnTo>
                  <a:pt x="361" y="40"/>
                </a:lnTo>
                <a:lnTo>
                  <a:pt x="330" y="38"/>
                </a:lnTo>
                <a:lnTo>
                  <a:pt x="330" y="38"/>
                </a:lnTo>
                <a:close/>
              </a:path>
            </a:pathLst>
          </a:custGeom>
          <a:solidFill>
            <a:srgbClr val="D2D3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9"/>
          <p:cNvSpPr>
            <a:spLocks noEditPoints="1"/>
          </p:cNvSpPr>
          <p:nvPr>
            <p:custDataLst>
              <p:tags r:id="rId20"/>
            </p:custDataLst>
          </p:nvPr>
        </p:nvSpPr>
        <p:spPr bwMode="auto">
          <a:xfrm>
            <a:off x="2933013" y="4198768"/>
            <a:ext cx="885214" cy="886555"/>
          </a:xfrm>
          <a:custGeom>
            <a:avLst/>
            <a:gdLst>
              <a:gd name="T0" fmla="*/ 296 w 660"/>
              <a:gd name="T1" fmla="*/ 660 h 661"/>
              <a:gd name="T2" fmla="*/ 201 w 660"/>
              <a:gd name="T3" fmla="*/ 636 h 661"/>
              <a:gd name="T4" fmla="*/ 119 w 660"/>
              <a:gd name="T5" fmla="*/ 586 h 661"/>
              <a:gd name="T6" fmla="*/ 56 w 660"/>
              <a:gd name="T7" fmla="*/ 515 h 661"/>
              <a:gd name="T8" fmla="*/ 15 w 660"/>
              <a:gd name="T9" fmla="*/ 430 h 661"/>
              <a:gd name="T10" fmla="*/ 0 w 660"/>
              <a:gd name="T11" fmla="*/ 331 h 661"/>
              <a:gd name="T12" fmla="*/ 7 w 660"/>
              <a:gd name="T13" fmla="*/ 264 h 661"/>
              <a:gd name="T14" fmla="*/ 39 w 660"/>
              <a:gd name="T15" fmla="*/ 174 h 661"/>
              <a:gd name="T16" fmla="*/ 97 w 660"/>
              <a:gd name="T17" fmla="*/ 96 h 661"/>
              <a:gd name="T18" fmla="*/ 172 w 660"/>
              <a:gd name="T19" fmla="*/ 40 h 661"/>
              <a:gd name="T20" fmla="*/ 264 w 660"/>
              <a:gd name="T21" fmla="*/ 6 h 661"/>
              <a:gd name="T22" fmla="*/ 330 w 660"/>
              <a:gd name="T23" fmla="*/ 0 h 661"/>
              <a:gd name="T24" fmla="*/ 428 w 660"/>
              <a:gd name="T25" fmla="*/ 16 h 661"/>
              <a:gd name="T26" fmla="*/ 515 w 660"/>
              <a:gd name="T27" fmla="*/ 56 h 661"/>
              <a:gd name="T28" fmla="*/ 584 w 660"/>
              <a:gd name="T29" fmla="*/ 121 h 661"/>
              <a:gd name="T30" fmla="*/ 634 w 660"/>
              <a:gd name="T31" fmla="*/ 203 h 661"/>
              <a:gd name="T32" fmla="*/ 659 w 660"/>
              <a:gd name="T33" fmla="*/ 298 h 661"/>
              <a:gd name="T34" fmla="*/ 659 w 660"/>
              <a:gd name="T35" fmla="*/ 365 h 661"/>
              <a:gd name="T36" fmla="*/ 634 w 660"/>
              <a:gd name="T37" fmla="*/ 459 h 661"/>
              <a:gd name="T38" fmla="*/ 584 w 660"/>
              <a:gd name="T39" fmla="*/ 541 h 661"/>
              <a:gd name="T40" fmla="*/ 515 w 660"/>
              <a:gd name="T41" fmla="*/ 605 h 661"/>
              <a:gd name="T42" fmla="*/ 428 w 660"/>
              <a:gd name="T43" fmla="*/ 647 h 661"/>
              <a:gd name="T44" fmla="*/ 330 w 660"/>
              <a:gd name="T45" fmla="*/ 661 h 661"/>
              <a:gd name="T46" fmla="*/ 330 w 660"/>
              <a:gd name="T47" fmla="*/ 38 h 661"/>
              <a:gd name="T48" fmla="*/ 243 w 660"/>
              <a:gd name="T49" fmla="*/ 51 h 661"/>
              <a:gd name="T50" fmla="*/ 168 w 660"/>
              <a:gd name="T51" fmla="*/ 88 h 661"/>
              <a:gd name="T52" fmla="*/ 105 w 660"/>
              <a:gd name="T53" fmla="*/ 145 h 661"/>
              <a:gd name="T54" fmla="*/ 61 w 660"/>
              <a:gd name="T55" fmla="*/ 217 h 661"/>
              <a:gd name="T56" fmla="*/ 40 w 660"/>
              <a:gd name="T57" fmla="*/ 301 h 661"/>
              <a:gd name="T58" fmla="*/ 40 w 660"/>
              <a:gd name="T59" fmla="*/ 360 h 661"/>
              <a:gd name="T60" fmla="*/ 61 w 660"/>
              <a:gd name="T61" fmla="*/ 444 h 661"/>
              <a:gd name="T62" fmla="*/ 105 w 660"/>
              <a:gd name="T63" fmla="*/ 516 h 661"/>
              <a:gd name="T64" fmla="*/ 168 w 660"/>
              <a:gd name="T65" fmla="*/ 573 h 661"/>
              <a:gd name="T66" fmla="*/ 243 w 660"/>
              <a:gd name="T67" fmla="*/ 610 h 661"/>
              <a:gd name="T68" fmla="*/ 330 w 660"/>
              <a:gd name="T69" fmla="*/ 623 h 661"/>
              <a:gd name="T70" fmla="*/ 388 w 660"/>
              <a:gd name="T71" fmla="*/ 616 h 661"/>
              <a:gd name="T72" fmla="*/ 469 w 660"/>
              <a:gd name="T73" fmla="*/ 587 h 661"/>
              <a:gd name="T74" fmla="*/ 536 w 660"/>
              <a:gd name="T75" fmla="*/ 537 h 661"/>
              <a:gd name="T76" fmla="*/ 586 w 660"/>
              <a:gd name="T77" fmla="*/ 470 h 661"/>
              <a:gd name="T78" fmla="*/ 617 w 660"/>
              <a:gd name="T79" fmla="*/ 389 h 661"/>
              <a:gd name="T80" fmla="*/ 622 w 660"/>
              <a:gd name="T81" fmla="*/ 331 h 661"/>
              <a:gd name="T82" fmla="*/ 609 w 660"/>
              <a:gd name="T83" fmla="*/ 244 h 661"/>
              <a:gd name="T84" fmla="*/ 572 w 660"/>
              <a:gd name="T85" fmla="*/ 167 h 661"/>
              <a:gd name="T86" fmla="*/ 515 w 660"/>
              <a:gd name="T87" fmla="*/ 106 h 661"/>
              <a:gd name="T88" fmla="*/ 443 w 660"/>
              <a:gd name="T89" fmla="*/ 63 h 661"/>
              <a:gd name="T90" fmla="*/ 359 w 660"/>
              <a:gd name="T91" fmla="*/ 40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60" h="661">
                <a:moveTo>
                  <a:pt x="330" y="661"/>
                </a:moveTo>
                <a:lnTo>
                  <a:pt x="330" y="661"/>
                </a:lnTo>
                <a:lnTo>
                  <a:pt x="296" y="660"/>
                </a:lnTo>
                <a:lnTo>
                  <a:pt x="264" y="655"/>
                </a:lnTo>
                <a:lnTo>
                  <a:pt x="232" y="647"/>
                </a:lnTo>
                <a:lnTo>
                  <a:pt x="201" y="636"/>
                </a:lnTo>
                <a:lnTo>
                  <a:pt x="172" y="621"/>
                </a:lnTo>
                <a:lnTo>
                  <a:pt x="145" y="605"/>
                </a:lnTo>
                <a:lnTo>
                  <a:pt x="119" y="586"/>
                </a:lnTo>
                <a:lnTo>
                  <a:pt x="97" y="565"/>
                </a:lnTo>
                <a:lnTo>
                  <a:pt x="76" y="541"/>
                </a:lnTo>
                <a:lnTo>
                  <a:pt x="56" y="515"/>
                </a:lnTo>
                <a:lnTo>
                  <a:pt x="39" y="487"/>
                </a:lnTo>
                <a:lnTo>
                  <a:pt x="26" y="459"/>
                </a:lnTo>
                <a:lnTo>
                  <a:pt x="15" y="430"/>
                </a:lnTo>
                <a:lnTo>
                  <a:pt x="7" y="397"/>
                </a:lnTo>
                <a:lnTo>
                  <a:pt x="2" y="365"/>
                </a:lnTo>
                <a:lnTo>
                  <a:pt x="0" y="331"/>
                </a:lnTo>
                <a:lnTo>
                  <a:pt x="0" y="331"/>
                </a:lnTo>
                <a:lnTo>
                  <a:pt x="2" y="298"/>
                </a:lnTo>
                <a:lnTo>
                  <a:pt x="7" y="264"/>
                </a:lnTo>
                <a:lnTo>
                  <a:pt x="15" y="233"/>
                </a:lnTo>
                <a:lnTo>
                  <a:pt x="26" y="203"/>
                </a:lnTo>
                <a:lnTo>
                  <a:pt x="39" y="174"/>
                </a:lnTo>
                <a:lnTo>
                  <a:pt x="56" y="146"/>
                </a:lnTo>
                <a:lnTo>
                  <a:pt x="76" y="121"/>
                </a:lnTo>
                <a:lnTo>
                  <a:pt x="97" y="96"/>
                </a:lnTo>
                <a:lnTo>
                  <a:pt x="119" y="75"/>
                </a:lnTo>
                <a:lnTo>
                  <a:pt x="145" y="56"/>
                </a:lnTo>
                <a:lnTo>
                  <a:pt x="172" y="40"/>
                </a:lnTo>
                <a:lnTo>
                  <a:pt x="201" y="26"/>
                </a:lnTo>
                <a:lnTo>
                  <a:pt x="232" y="16"/>
                </a:lnTo>
                <a:lnTo>
                  <a:pt x="264" y="6"/>
                </a:lnTo>
                <a:lnTo>
                  <a:pt x="296" y="1"/>
                </a:lnTo>
                <a:lnTo>
                  <a:pt x="330" y="0"/>
                </a:lnTo>
                <a:lnTo>
                  <a:pt x="330" y="0"/>
                </a:lnTo>
                <a:lnTo>
                  <a:pt x="364" y="1"/>
                </a:lnTo>
                <a:lnTo>
                  <a:pt x="396" y="6"/>
                </a:lnTo>
                <a:lnTo>
                  <a:pt x="428" y="16"/>
                </a:lnTo>
                <a:lnTo>
                  <a:pt x="459" y="26"/>
                </a:lnTo>
                <a:lnTo>
                  <a:pt x="488" y="40"/>
                </a:lnTo>
                <a:lnTo>
                  <a:pt x="515" y="56"/>
                </a:lnTo>
                <a:lnTo>
                  <a:pt x="539" y="75"/>
                </a:lnTo>
                <a:lnTo>
                  <a:pt x="564" y="96"/>
                </a:lnTo>
                <a:lnTo>
                  <a:pt x="584" y="121"/>
                </a:lnTo>
                <a:lnTo>
                  <a:pt x="604" y="146"/>
                </a:lnTo>
                <a:lnTo>
                  <a:pt x="620" y="174"/>
                </a:lnTo>
                <a:lnTo>
                  <a:pt x="634" y="203"/>
                </a:lnTo>
                <a:lnTo>
                  <a:pt x="646" y="233"/>
                </a:lnTo>
                <a:lnTo>
                  <a:pt x="654" y="264"/>
                </a:lnTo>
                <a:lnTo>
                  <a:pt x="659" y="298"/>
                </a:lnTo>
                <a:lnTo>
                  <a:pt x="660" y="331"/>
                </a:lnTo>
                <a:lnTo>
                  <a:pt x="660" y="331"/>
                </a:lnTo>
                <a:lnTo>
                  <a:pt x="659" y="365"/>
                </a:lnTo>
                <a:lnTo>
                  <a:pt x="654" y="397"/>
                </a:lnTo>
                <a:lnTo>
                  <a:pt x="646" y="430"/>
                </a:lnTo>
                <a:lnTo>
                  <a:pt x="634" y="459"/>
                </a:lnTo>
                <a:lnTo>
                  <a:pt x="620" y="487"/>
                </a:lnTo>
                <a:lnTo>
                  <a:pt x="604" y="515"/>
                </a:lnTo>
                <a:lnTo>
                  <a:pt x="584" y="541"/>
                </a:lnTo>
                <a:lnTo>
                  <a:pt x="564" y="565"/>
                </a:lnTo>
                <a:lnTo>
                  <a:pt x="539" y="586"/>
                </a:lnTo>
                <a:lnTo>
                  <a:pt x="515" y="605"/>
                </a:lnTo>
                <a:lnTo>
                  <a:pt x="488" y="621"/>
                </a:lnTo>
                <a:lnTo>
                  <a:pt x="459" y="636"/>
                </a:lnTo>
                <a:lnTo>
                  <a:pt x="428" y="647"/>
                </a:lnTo>
                <a:lnTo>
                  <a:pt x="396" y="655"/>
                </a:lnTo>
                <a:lnTo>
                  <a:pt x="364" y="660"/>
                </a:lnTo>
                <a:lnTo>
                  <a:pt x="330" y="661"/>
                </a:lnTo>
                <a:lnTo>
                  <a:pt x="330" y="661"/>
                </a:lnTo>
                <a:close/>
                <a:moveTo>
                  <a:pt x="330" y="38"/>
                </a:moveTo>
                <a:lnTo>
                  <a:pt x="330" y="38"/>
                </a:lnTo>
                <a:lnTo>
                  <a:pt x="300" y="40"/>
                </a:lnTo>
                <a:lnTo>
                  <a:pt x="271" y="45"/>
                </a:lnTo>
                <a:lnTo>
                  <a:pt x="243" y="51"/>
                </a:lnTo>
                <a:lnTo>
                  <a:pt x="216" y="63"/>
                </a:lnTo>
                <a:lnTo>
                  <a:pt x="192" y="74"/>
                </a:lnTo>
                <a:lnTo>
                  <a:pt x="168" y="88"/>
                </a:lnTo>
                <a:lnTo>
                  <a:pt x="145" y="106"/>
                </a:lnTo>
                <a:lnTo>
                  <a:pt x="124" y="124"/>
                </a:lnTo>
                <a:lnTo>
                  <a:pt x="105" y="145"/>
                </a:lnTo>
                <a:lnTo>
                  <a:pt x="89" y="167"/>
                </a:lnTo>
                <a:lnTo>
                  <a:pt x="74" y="191"/>
                </a:lnTo>
                <a:lnTo>
                  <a:pt x="61" y="217"/>
                </a:lnTo>
                <a:lnTo>
                  <a:pt x="52" y="244"/>
                </a:lnTo>
                <a:lnTo>
                  <a:pt x="44" y="272"/>
                </a:lnTo>
                <a:lnTo>
                  <a:pt x="40" y="301"/>
                </a:lnTo>
                <a:lnTo>
                  <a:pt x="39" y="331"/>
                </a:lnTo>
                <a:lnTo>
                  <a:pt x="39" y="331"/>
                </a:lnTo>
                <a:lnTo>
                  <a:pt x="40" y="360"/>
                </a:lnTo>
                <a:lnTo>
                  <a:pt x="44" y="389"/>
                </a:lnTo>
                <a:lnTo>
                  <a:pt x="52" y="417"/>
                </a:lnTo>
                <a:lnTo>
                  <a:pt x="61" y="444"/>
                </a:lnTo>
                <a:lnTo>
                  <a:pt x="74" y="470"/>
                </a:lnTo>
                <a:lnTo>
                  <a:pt x="89" y="494"/>
                </a:lnTo>
                <a:lnTo>
                  <a:pt x="105" y="516"/>
                </a:lnTo>
                <a:lnTo>
                  <a:pt x="124" y="537"/>
                </a:lnTo>
                <a:lnTo>
                  <a:pt x="145" y="555"/>
                </a:lnTo>
                <a:lnTo>
                  <a:pt x="168" y="573"/>
                </a:lnTo>
                <a:lnTo>
                  <a:pt x="192" y="587"/>
                </a:lnTo>
                <a:lnTo>
                  <a:pt x="216" y="600"/>
                </a:lnTo>
                <a:lnTo>
                  <a:pt x="243" y="610"/>
                </a:lnTo>
                <a:lnTo>
                  <a:pt x="271" y="616"/>
                </a:lnTo>
                <a:lnTo>
                  <a:pt x="300" y="621"/>
                </a:lnTo>
                <a:lnTo>
                  <a:pt x="330" y="623"/>
                </a:lnTo>
                <a:lnTo>
                  <a:pt x="330" y="623"/>
                </a:lnTo>
                <a:lnTo>
                  <a:pt x="359" y="621"/>
                </a:lnTo>
                <a:lnTo>
                  <a:pt x="388" y="616"/>
                </a:lnTo>
                <a:lnTo>
                  <a:pt x="417" y="610"/>
                </a:lnTo>
                <a:lnTo>
                  <a:pt x="443" y="600"/>
                </a:lnTo>
                <a:lnTo>
                  <a:pt x="469" y="587"/>
                </a:lnTo>
                <a:lnTo>
                  <a:pt x="493" y="573"/>
                </a:lnTo>
                <a:lnTo>
                  <a:pt x="515" y="555"/>
                </a:lnTo>
                <a:lnTo>
                  <a:pt x="536" y="537"/>
                </a:lnTo>
                <a:lnTo>
                  <a:pt x="555" y="516"/>
                </a:lnTo>
                <a:lnTo>
                  <a:pt x="572" y="494"/>
                </a:lnTo>
                <a:lnTo>
                  <a:pt x="586" y="470"/>
                </a:lnTo>
                <a:lnTo>
                  <a:pt x="599" y="444"/>
                </a:lnTo>
                <a:lnTo>
                  <a:pt x="609" y="417"/>
                </a:lnTo>
                <a:lnTo>
                  <a:pt x="617" y="389"/>
                </a:lnTo>
                <a:lnTo>
                  <a:pt x="620" y="360"/>
                </a:lnTo>
                <a:lnTo>
                  <a:pt x="622" y="331"/>
                </a:lnTo>
                <a:lnTo>
                  <a:pt x="622" y="331"/>
                </a:lnTo>
                <a:lnTo>
                  <a:pt x="620" y="301"/>
                </a:lnTo>
                <a:lnTo>
                  <a:pt x="617" y="272"/>
                </a:lnTo>
                <a:lnTo>
                  <a:pt x="609" y="244"/>
                </a:lnTo>
                <a:lnTo>
                  <a:pt x="599" y="217"/>
                </a:lnTo>
                <a:lnTo>
                  <a:pt x="586" y="191"/>
                </a:lnTo>
                <a:lnTo>
                  <a:pt x="572" y="167"/>
                </a:lnTo>
                <a:lnTo>
                  <a:pt x="555" y="145"/>
                </a:lnTo>
                <a:lnTo>
                  <a:pt x="536" y="124"/>
                </a:lnTo>
                <a:lnTo>
                  <a:pt x="515" y="106"/>
                </a:lnTo>
                <a:lnTo>
                  <a:pt x="493" y="88"/>
                </a:lnTo>
                <a:lnTo>
                  <a:pt x="469" y="74"/>
                </a:lnTo>
                <a:lnTo>
                  <a:pt x="443" y="63"/>
                </a:lnTo>
                <a:lnTo>
                  <a:pt x="417" y="51"/>
                </a:lnTo>
                <a:lnTo>
                  <a:pt x="388" y="45"/>
                </a:lnTo>
                <a:lnTo>
                  <a:pt x="359" y="40"/>
                </a:lnTo>
                <a:lnTo>
                  <a:pt x="330" y="38"/>
                </a:lnTo>
                <a:lnTo>
                  <a:pt x="330" y="38"/>
                </a:lnTo>
                <a:close/>
              </a:path>
            </a:pathLst>
          </a:custGeom>
          <a:solidFill>
            <a:srgbClr val="D2D3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0"/>
          <p:cNvSpPr>
            <a:spLocks noEditPoints="1"/>
          </p:cNvSpPr>
          <p:nvPr>
            <p:custDataLst>
              <p:tags r:id="rId21"/>
            </p:custDataLst>
          </p:nvPr>
        </p:nvSpPr>
        <p:spPr bwMode="auto">
          <a:xfrm>
            <a:off x="2933013" y="2754261"/>
            <a:ext cx="885214" cy="887896"/>
          </a:xfrm>
          <a:custGeom>
            <a:avLst/>
            <a:gdLst>
              <a:gd name="T0" fmla="*/ 296 w 660"/>
              <a:gd name="T1" fmla="*/ 660 h 662"/>
              <a:gd name="T2" fmla="*/ 201 w 660"/>
              <a:gd name="T3" fmla="*/ 636 h 662"/>
              <a:gd name="T4" fmla="*/ 119 w 660"/>
              <a:gd name="T5" fmla="*/ 586 h 662"/>
              <a:gd name="T6" fmla="*/ 56 w 660"/>
              <a:gd name="T7" fmla="*/ 515 h 662"/>
              <a:gd name="T8" fmla="*/ 15 w 660"/>
              <a:gd name="T9" fmla="*/ 430 h 662"/>
              <a:gd name="T10" fmla="*/ 0 w 660"/>
              <a:gd name="T11" fmla="*/ 332 h 662"/>
              <a:gd name="T12" fmla="*/ 7 w 660"/>
              <a:gd name="T13" fmla="*/ 264 h 662"/>
              <a:gd name="T14" fmla="*/ 39 w 660"/>
              <a:gd name="T15" fmla="*/ 174 h 662"/>
              <a:gd name="T16" fmla="*/ 97 w 660"/>
              <a:gd name="T17" fmla="*/ 97 h 662"/>
              <a:gd name="T18" fmla="*/ 172 w 660"/>
              <a:gd name="T19" fmla="*/ 40 h 662"/>
              <a:gd name="T20" fmla="*/ 264 w 660"/>
              <a:gd name="T21" fmla="*/ 6 h 662"/>
              <a:gd name="T22" fmla="*/ 330 w 660"/>
              <a:gd name="T23" fmla="*/ 0 h 662"/>
              <a:gd name="T24" fmla="*/ 428 w 660"/>
              <a:gd name="T25" fmla="*/ 16 h 662"/>
              <a:gd name="T26" fmla="*/ 515 w 660"/>
              <a:gd name="T27" fmla="*/ 56 h 662"/>
              <a:gd name="T28" fmla="*/ 584 w 660"/>
              <a:gd name="T29" fmla="*/ 121 h 662"/>
              <a:gd name="T30" fmla="*/ 634 w 660"/>
              <a:gd name="T31" fmla="*/ 203 h 662"/>
              <a:gd name="T32" fmla="*/ 659 w 660"/>
              <a:gd name="T33" fmla="*/ 298 h 662"/>
              <a:gd name="T34" fmla="*/ 659 w 660"/>
              <a:gd name="T35" fmla="*/ 365 h 662"/>
              <a:gd name="T36" fmla="*/ 634 w 660"/>
              <a:gd name="T37" fmla="*/ 459 h 662"/>
              <a:gd name="T38" fmla="*/ 584 w 660"/>
              <a:gd name="T39" fmla="*/ 541 h 662"/>
              <a:gd name="T40" fmla="*/ 515 w 660"/>
              <a:gd name="T41" fmla="*/ 605 h 662"/>
              <a:gd name="T42" fmla="*/ 428 w 660"/>
              <a:gd name="T43" fmla="*/ 647 h 662"/>
              <a:gd name="T44" fmla="*/ 330 w 660"/>
              <a:gd name="T45" fmla="*/ 662 h 662"/>
              <a:gd name="T46" fmla="*/ 330 w 660"/>
              <a:gd name="T47" fmla="*/ 39 h 662"/>
              <a:gd name="T48" fmla="*/ 243 w 660"/>
              <a:gd name="T49" fmla="*/ 52 h 662"/>
              <a:gd name="T50" fmla="*/ 168 w 660"/>
              <a:gd name="T51" fmla="*/ 89 h 662"/>
              <a:gd name="T52" fmla="*/ 105 w 660"/>
              <a:gd name="T53" fmla="*/ 145 h 662"/>
              <a:gd name="T54" fmla="*/ 61 w 660"/>
              <a:gd name="T55" fmla="*/ 217 h 662"/>
              <a:gd name="T56" fmla="*/ 40 w 660"/>
              <a:gd name="T57" fmla="*/ 301 h 662"/>
              <a:gd name="T58" fmla="*/ 40 w 660"/>
              <a:gd name="T59" fmla="*/ 361 h 662"/>
              <a:gd name="T60" fmla="*/ 61 w 660"/>
              <a:gd name="T61" fmla="*/ 444 h 662"/>
              <a:gd name="T62" fmla="*/ 105 w 660"/>
              <a:gd name="T63" fmla="*/ 517 h 662"/>
              <a:gd name="T64" fmla="*/ 168 w 660"/>
              <a:gd name="T65" fmla="*/ 573 h 662"/>
              <a:gd name="T66" fmla="*/ 243 w 660"/>
              <a:gd name="T67" fmla="*/ 610 h 662"/>
              <a:gd name="T68" fmla="*/ 330 w 660"/>
              <a:gd name="T69" fmla="*/ 623 h 662"/>
              <a:gd name="T70" fmla="*/ 388 w 660"/>
              <a:gd name="T71" fmla="*/ 616 h 662"/>
              <a:gd name="T72" fmla="*/ 469 w 660"/>
              <a:gd name="T73" fmla="*/ 587 h 662"/>
              <a:gd name="T74" fmla="*/ 536 w 660"/>
              <a:gd name="T75" fmla="*/ 538 h 662"/>
              <a:gd name="T76" fmla="*/ 586 w 660"/>
              <a:gd name="T77" fmla="*/ 470 h 662"/>
              <a:gd name="T78" fmla="*/ 617 w 660"/>
              <a:gd name="T79" fmla="*/ 390 h 662"/>
              <a:gd name="T80" fmla="*/ 622 w 660"/>
              <a:gd name="T81" fmla="*/ 332 h 662"/>
              <a:gd name="T82" fmla="*/ 609 w 660"/>
              <a:gd name="T83" fmla="*/ 245 h 662"/>
              <a:gd name="T84" fmla="*/ 572 w 660"/>
              <a:gd name="T85" fmla="*/ 167 h 662"/>
              <a:gd name="T86" fmla="*/ 515 w 660"/>
              <a:gd name="T87" fmla="*/ 106 h 662"/>
              <a:gd name="T88" fmla="*/ 443 w 660"/>
              <a:gd name="T89" fmla="*/ 63 h 662"/>
              <a:gd name="T90" fmla="*/ 359 w 660"/>
              <a:gd name="T91" fmla="*/ 4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60" h="662">
                <a:moveTo>
                  <a:pt x="330" y="662"/>
                </a:moveTo>
                <a:lnTo>
                  <a:pt x="330" y="662"/>
                </a:lnTo>
                <a:lnTo>
                  <a:pt x="296" y="660"/>
                </a:lnTo>
                <a:lnTo>
                  <a:pt x="264" y="655"/>
                </a:lnTo>
                <a:lnTo>
                  <a:pt x="232" y="647"/>
                </a:lnTo>
                <a:lnTo>
                  <a:pt x="201" y="636"/>
                </a:lnTo>
                <a:lnTo>
                  <a:pt x="172" y="621"/>
                </a:lnTo>
                <a:lnTo>
                  <a:pt x="145" y="605"/>
                </a:lnTo>
                <a:lnTo>
                  <a:pt x="119" y="586"/>
                </a:lnTo>
                <a:lnTo>
                  <a:pt x="97" y="565"/>
                </a:lnTo>
                <a:lnTo>
                  <a:pt x="76" y="541"/>
                </a:lnTo>
                <a:lnTo>
                  <a:pt x="56" y="515"/>
                </a:lnTo>
                <a:lnTo>
                  <a:pt x="39" y="488"/>
                </a:lnTo>
                <a:lnTo>
                  <a:pt x="26" y="459"/>
                </a:lnTo>
                <a:lnTo>
                  <a:pt x="15" y="430"/>
                </a:lnTo>
                <a:lnTo>
                  <a:pt x="7" y="398"/>
                </a:lnTo>
                <a:lnTo>
                  <a:pt x="2" y="365"/>
                </a:lnTo>
                <a:lnTo>
                  <a:pt x="0" y="332"/>
                </a:lnTo>
                <a:lnTo>
                  <a:pt x="0" y="332"/>
                </a:lnTo>
                <a:lnTo>
                  <a:pt x="2" y="298"/>
                </a:lnTo>
                <a:lnTo>
                  <a:pt x="7" y="264"/>
                </a:lnTo>
                <a:lnTo>
                  <a:pt x="15" y="233"/>
                </a:lnTo>
                <a:lnTo>
                  <a:pt x="26" y="203"/>
                </a:lnTo>
                <a:lnTo>
                  <a:pt x="39" y="174"/>
                </a:lnTo>
                <a:lnTo>
                  <a:pt x="56" y="146"/>
                </a:lnTo>
                <a:lnTo>
                  <a:pt x="76" y="121"/>
                </a:lnTo>
                <a:lnTo>
                  <a:pt x="97" y="97"/>
                </a:lnTo>
                <a:lnTo>
                  <a:pt x="119" y="76"/>
                </a:lnTo>
                <a:lnTo>
                  <a:pt x="145" y="56"/>
                </a:lnTo>
                <a:lnTo>
                  <a:pt x="172" y="40"/>
                </a:lnTo>
                <a:lnTo>
                  <a:pt x="201" y="26"/>
                </a:lnTo>
                <a:lnTo>
                  <a:pt x="232" y="16"/>
                </a:lnTo>
                <a:lnTo>
                  <a:pt x="264" y="6"/>
                </a:lnTo>
                <a:lnTo>
                  <a:pt x="296" y="2"/>
                </a:lnTo>
                <a:lnTo>
                  <a:pt x="330" y="0"/>
                </a:lnTo>
                <a:lnTo>
                  <a:pt x="330" y="0"/>
                </a:lnTo>
                <a:lnTo>
                  <a:pt x="364" y="2"/>
                </a:lnTo>
                <a:lnTo>
                  <a:pt x="396" y="6"/>
                </a:lnTo>
                <a:lnTo>
                  <a:pt x="428" y="16"/>
                </a:lnTo>
                <a:lnTo>
                  <a:pt x="459" y="26"/>
                </a:lnTo>
                <a:lnTo>
                  <a:pt x="488" y="40"/>
                </a:lnTo>
                <a:lnTo>
                  <a:pt x="515" y="56"/>
                </a:lnTo>
                <a:lnTo>
                  <a:pt x="539" y="76"/>
                </a:lnTo>
                <a:lnTo>
                  <a:pt x="564" y="97"/>
                </a:lnTo>
                <a:lnTo>
                  <a:pt x="584" y="121"/>
                </a:lnTo>
                <a:lnTo>
                  <a:pt x="604" y="146"/>
                </a:lnTo>
                <a:lnTo>
                  <a:pt x="620" y="174"/>
                </a:lnTo>
                <a:lnTo>
                  <a:pt x="634" y="203"/>
                </a:lnTo>
                <a:lnTo>
                  <a:pt x="646" y="233"/>
                </a:lnTo>
                <a:lnTo>
                  <a:pt x="654" y="264"/>
                </a:lnTo>
                <a:lnTo>
                  <a:pt x="659" y="298"/>
                </a:lnTo>
                <a:lnTo>
                  <a:pt x="660" y="332"/>
                </a:lnTo>
                <a:lnTo>
                  <a:pt x="660" y="332"/>
                </a:lnTo>
                <a:lnTo>
                  <a:pt x="659" y="365"/>
                </a:lnTo>
                <a:lnTo>
                  <a:pt x="654" y="398"/>
                </a:lnTo>
                <a:lnTo>
                  <a:pt x="646" y="430"/>
                </a:lnTo>
                <a:lnTo>
                  <a:pt x="634" y="459"/>
                </a:lnTo>
                <a:lnTo>
                  <a:pt x="620" y="488"/>
                </a:lnTo>
                <a:lnTo>
                  <a:pt x="604" y="515"/>
                </a:lnTo>
                <a:lnTo>
                  <a:pt x="584" y="541"/>
                </a:lnTo>
                <a:lnTo>
                  <a:pt x="564" y="565"/>
                </a:lnTo>
                <a:lnTo>
                  <a:pt x="539" y="586"/>
                </a:lnTo>
                <a:lnTo>
                  <a:pt x="515" y="605"/>
                </a:lnTo>
                <a:lnTo>
                  <a:pt x="488" y="621"/>
                </a:lnTo>
                <a:lnTo>
                  <a:pt x="459" y="636"/>
                </a:lnTo>
                <a:lnTo>
                  <a:pt x="428" y="647"/>
                </a:lnTo>
                <a:lnTo>
                  <a:pt x="396" y="655"/>
                </a:lnTo>
                <a:lnTo>
                  <a:pt x="364" y="660"/>
                </a:lnTo>
                <a:lnTo>
                  <a:pt x="330" y="662"/>
                </a:lnTo>
                <a:lnTo>
                  <a:pt x="330" y="662"/>
                </a:lnTo>
                <a:close/>
                <a:moveTo>
                  <a:pt x="330" y="39"/>
                </a:moveTo>
                <a:lnTo>
                  <a:pt x="330" y="39"/>
                </a:lnTo>
                <a:lnTo>
                  <a:pt x="300" y="40"/>
                </a:lnTo>
                <a:lnTo>
                  <a:pt x="271" y="45"/>
                </a:lnTo>
                <a:lnTo>
                  <a:pt x="243" y="52"/>
                </a:lnTo>
                <a:lnTo>
                  <a:pt x="216" y="63"/>
                </a:lnTo>
                <a:lnTo>
                  <a:pt x="192" y="74"/>
                </a:lnTo>
                <a:lnTo>
                  <a:pt x="168" y="89"/>
                </a:lnTo>
                <a:lnTo>
                  <a:pt x="145" y="106"/>
                </a:lnTo>
                <a:lnTo>
                  <a:pt x="124" y="124"/>
                </a:lnTo>
                <a:lnTo>
                  <a:pt x="105" y="145"/>
                </a:lnTo>
                <a:lnTo>
                  <a:pt x="89" y="167"/>
                </a:lnTo>
                <a:lnTo>
                  <a:pt x="74" y="192"/>
                </a:lnTo>
                <a:lnTo>
                  <a:pt x="61" y="217"/>
                </a:lnTo>
                <a:lnTo>
                  <a:pt x="52" y="245"/>
                </a:lnTo>
                <a:lnTo>
                  <a:pt x="44" y="272"/>
                </a:lnTo>
                <a:lnTo>
                  <a:pt x="40" y="301"/>
                </a:lnTo>
                <a:lnTo>
                  <a:pt x="39" y="332"/>
                </a:lnTo>
                <a:lnTo>
                  <a:pt x="39" y="332"/>
                </a:lnTo>
                <a:lnTo>
                  <a:pt x="40" y="361"/>
                </a:lnTo>
                <a:lnTo>
                  <a:pt x="44" y="390"/>
                </a:lnTo>
                <a:lnTo>
                  <a:pt x="52" y="417"/>
                </a:lnTo>
                <a:lnTo>
                  <a:pt x="61" y="444"/>
                </a:lnTo>
                <a:lnTo>
                  <a:pt x="74" y="470"/>
                </a:lnTo>
                <a:lnTo>
                  <a:pt x="89" y="494"/>
                </a:lnTo>
                <a:lnTo>
                  <a:pt x="105" y="517"/>
                </a:lnTo>
                <a:lnTo>
                  <a:pt x="124" y="538"/>
                </a:lnTo>
                <a:lnTo>
                  <a:pt x="145" y="555"/>
                </a:lnTo>
                <a:lnTo>
                  <a:pt x="168" y="573"/>
                </a:lnTo>
                <a:lnTo>
                  <a:pt x="192" y="587"/>
                </a:lnTo>
                <a:lnTo>
                  <a:pt x="216" y="600"/>
                </a:lnTo>
                <a:lnTo>
                  <a:pt x="243" y="610"/>
                </a:lnTo>
                <a:lnTo>
                  <a:pt x="271" y="616"/>
                </a:lnTo>
                <a:lnTo>
                  <a:pt x="300" y="621"/>
                </a:lnTo>
                <a:lnTo>
                  <a:pt x="330" y="623"/>
                </a:lnTo>
                <a:lnTo>
                  <a:pt x="330" y="623"/>
                </a:lnTo>
                <a:lnTo>
                  <a:pt x="359" y="621"/>
                </a:lnTo>
                <a:lnTo>
                  <a:pt x="388" y="616"/>
                </a:lnTo>
                <a:lnTo>
                  <a:pt x="417" y="610"/>
                </a:lnTo>
                <a:lnTo>
                  <a:pt x="443" y="600"/>
                </a:lnTo>
                <a:lnTo>
                  <a:pt x="469" y="587"/>
                </a:lnTo>
                <a:lnTo>
                  <a:pt x="493" y="573"/>
                </a:lnTo>
                <a:lnTo>
                  <a:pt x="515" y="555"/>
                </a:lnTo>
                <a:lnTo>
                  <a:pt x="536" y="538"/>
                </a:lnTo>
                <a:lnTo>
                  <a:pt x="555" y="517"/>
                </a:lnTo>
                <a:lnTo>
                  <a:pt x="572" y="494"/>
                </a:lnTo>
                <a:lnTo>
                  <a:pt x="586" y="470"/>
                </a:lnTo>
                <a:lnTo>
                  <a:pt x="599" y="444"/>
                </a:lnTo>
                <a:lnTo>
                  <a:pt x="609" y="417"/>
                </a:lnTo>
                <a:lnTo>
                  <a:pt x="617" y="390"/>
                </a:lnTo>
                <a:lnTo>
                  <a:pt x="620" y="361"/>
                </a:lnTo>
                <a:lnTo>
                  <a:pt x="622" y="332"/>
                </a:lnTo>
                <a:lnTo>
                  <a:pt x="622" y="332"/>
                </a:lnTo>
                <a:lnTo>
                  <a:pt x="620" y="301"/>
                </a:lnTo>
                <a:lnTo>
                  <a:pt x="617" y="272"/>
                </a:lnTo>
                <a:lnTo>
                  <a:pt x="609" y="245"/>
                </a:lnTo>
                <a:lnTo>
                  <a:pt x="599" y="217"/>
                </a:lnTo>
                <a:lnTo>
                  <a:pt x="586" y="192"/>
                </a:lnTo>
                <a:lnTo>
                  <a:pt x="572" y="167"/>
                </a:lnTo>
                <a:lnTo>
                  <a:pt x="555" y="145"/>
                </a:lnTo>
                <a:lnTo>
                  <a:pt x="536" y="124"/>
                </a:lnTo>
                <a:lnTo>
                  <a:pt x="515" y="106"/>
                </a:lnTo>
                <a:lnTo>
                  <a:pt x="493" y="89"/>
                </a:lnTo>
                <a:lnTo>
                  <a:pt x="469" y="74"/>
                </a:lnTo>
                <a:lnTo>
                  <a:pt x="443" y="63"/>
                </a:lnTo>
                <a:lnTo>
                  <a:pt x="417" y="52"/>
                </a:lnTo>
                <a:lnTo>
                  <a:pt x="388" y="45"/>
                </a:lnTo>
                <a:lnTo>
                  <a:pt x="359" y="40"/>
                </a:lnTo>
                <a:lnTo>
                  <a:pt x="330" y="39"/>
                </a:lnTo>
                <a:lnTo>
                  <a:pt x="330" y="39"/>
                </a:lnTo>
                <a:close/>
              </a:path>
            </a:pathLst>
          </a:custGeom>
          <a:solidFill>
            <a:srgbClr val="D2D3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1"/>
          <p:cNvSpPr/>
          <p:nvPr>
            <p:custDataLst>
              <p:tags r:id="rId22"/>
            </p:custDataLst>
          </p:nvPr>
        </p:nvSpPr>
        <p:spPr bwMode="auto">
          <a:xfrm>
            <a:off x="4181701" y="2126564"/>
            <a:ext cx="780598" cy="780597"/>
          </a:xfrm>
          <a:custGeom>
            <a:avLst/>
            <a:gdLst>
              <a:gd name="T0" fmla="*/ 291 w 582"/>
              <a:gd name="T1" fmla="*/ 0 h 582"/>
              <a:gd name="T2" fmla="*/ 233 w 582"/>
              <a:gd name="T3" fmla="*/ 4 h 582"/>
              <a:gd name="T4" fmla="*/ 178 w 582"/>
              <a:gd name="T5" fmla="*/ 22 h 582"/>
              <a:gd name="T6" fmla="*/ 128 w 582"/>
              <a:gd name="T7" fmla="*/ 50 h 582"/>
              <a:gd name="T8" fmla="*/ 85 w 582"/>
              <a:gd name="T9" fmla="*/ 85 h 582"/>
              <a:gd name="T10" fmla="*/ 50 w 582"/>
              <a:gd name="T11" fmla="*/ 128 h 582"/>
              <a:gd name="T12" fmla="*/ 22 w 582"/>
              <a:gd name="T13" fmla="*/ 178 h 582"/>
              <a:gd name="T14" fmla="*/ 6 w 582"/>
              <a:gd name="T15" fmla="*/ 233 h 582"/>
              <a:gd name="T16" fmla="*/ 0 w 582"/>
              <a:gd name="T17" fmla="*/ 291 h 582"/>
              <a:gd name="T18" fmla="*/ 1 w 582"/>
              <a:gd name="T19" fmla="*/ 322 h 582"/>
              <a:gd name="T20" fmla="*/ 12 w 582"/>
              <a:gd name="T21" fmla="*/ 378 h 582"/>
              <a:gd name="T22" fmla="*/ 35 w 582"/>
              <a:gd name="T23" fmla="*/ 429 h 582"/>
              <a:gd name="T24" fmla="*/ 66 w 582"/>
              <a:gd name="T25" fmla="*/ 476 h 582"/>
              <a:gd name="T26" fmla="*/ 106 w 582"/>
              <a:gd name="T27" fmla="*/ 516 h 582"/>
              <a:gd name="T28" fmla="*/ 153 w 582"/>
              <a:gd name="T29" fmla="*/ 547 h 582"/>
              <a:gd name="T30" fmla="*/ 204 w 582"/>
              <a:gd name="T31" fmla="*/ 569 h 582"/>
              <a:gd name="T32" fmla="*/ 262 w 582"/>
              <a:gd name="T33" fmla="*/ 581 h 582"/>
              <a:gd name="T34" fmla="*/ 291 w 582"/>
              <a:gd name="T35" fmla="*/ 582 h 582"/>
              <a:gd name="T36" fmla="*/ 351 w 582"/>
              <a:gd name="T37" fmla="*/ 577 h 582"/>
              <a:gd name="T38" fmla="*/ 405 w 582"/>
              <a:gd name="T39" fmla="*/ 560 h 582"/>
              <a:gd name="T40" fmla="*/ 454 w 582"/>
              <a:gd name="T41" fmla="*/ 532 h 582"/>
              <a:gd name="T42" fmla="*/ 497 w 582"/>
              <a:gd name="T43" fmla="*/ 497 h 582"/>
              <a:gd name="T44" fmla="*/ 532 w 582"/>
              <a:gd name="T45" fmla="*/ 454 h 582"/>
              <a:gd name="T46" fmla="*/ 560 w 582"/>
              <a:gd name="T47" fmla="*/ 405 h 582"/>
              <a:gd name="T48" fmla="*/ 578 w 582"/>
              <a:gd name="T49" fmla="*/ 351 h 582"/>
              <a:gd name="T50" fmla="*/ 582 w 582"/>
              <a:gd name="T51" fmla="*/ 291 h 582"/>
              <a:gd name="T52" fmla="*/ 582 w 582"/>
              <a:gd name="T53" fmla="*/ 262 h 582"/>
              <a:gd name="T54" fmla="*/ 570 w 582"/>
              <a:gd name="T55" fmla="*/ 204 h 582"/>
              <a:gd name="T56" fmla="*/ 549 w 582"/>
              <a:gd name="T57" fmla="*/ 153 h 582"/>
              <a:gd name="T58" fmla="*/ 516 w 582"/>
              <a:gd name="T59" fmla="*/ 106 h 582"/>
              <a:gd name="T60" fmla="*/ 476 w 582"/>
              <a:gd name="T61" fmla="*/ 66 h 582"/>
              <a:gd name="T62" fmla="*/ 431 w 582"/>
              <a:gd name="T63" fmla="*/ 35 h 582"/>
              <a:gd name="T64" fmla="*/ 378 w 582"/>
              <a:gd name="T65" fmla="*/ 13 h 582"/>
              <a:gd name="T66" fmla="*/ 322 w 582"/>
              <a:gd name="T67" fmla="*/ 1 h 582"/>
              <a:gd name="T68" fmla="*/ 291 w 582"/>
              <a:gd name="T6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2" h="582">
                <a:moveTo>
                  <a:pt x="291" y="0"/>
                </a:moveTo>
                <a:lnTo>
                  <a:pt x="291" y="0"/>
                </a:lnTo>
                <a:lnTo>
                  <a:pt x="262" y="1"/>
                </a:lnTo>
                <a:lnTo>
                  <a:pt x="233" y="4"/>
                </a:lnTo>
                <a:lnTo>
                  <a:pt x="204" y="13"/>
                </a:lnTo>
                <a:lnTo>
                  <a:pt x="178" y="22"/>
                </a:lnTo>
                <a:lnTo>
                  <a:pt x="153" y="35"/>
                </a:lnTo>
                <a:lnTo>
                  <a:pt x="128" y="50"/>
                </a:lnTo>
                <a:lnTo>
                  <a:pt x="106" y="66"/>
                </a:lnTo>
                <a:lnTo>
                  <a:pt x="85" y="85"/>
                </a:lnTo>
                <a:lnTo>
                  <a:pt x="66" y="106"/>
                </a:lnTo>
                <a:lnTo>
                  <a:pt x="50" y="128"/>
                </a:lnTo>
                <a:lnTo>
                  <a:pt x="35" y="153"/>
                </a:lnTo>
                <a:lnTo>
                  <a:pt x="22" y="178"/>
                </a:lnTo>
                <a:lnTo>
                  <a:pt x="12" y="204"/>
                </a:lnTo>
                <a:lnTo>
                  <a:pt x="6" y="233"/>
                </a:lnTo>
                <a:lnTo>
                  <a:pt x="1" y="262"/>
                </a:lnTo>
                <a:lnTo>
                  <a:pt x="0" y="291"/>
                </a:lnTo>
                <a:lnTo>
                  <a:pt x="0" y="291"/>
                </a:lnTo>
                <a:lnTo>
                  <a:pt x="1" y="322"/>
                </a:lnTo>
                <a:lnTo>
                  <a:pt x="6" y="351"/>
                </a:lnTo>
                <a:lnTo>
                  <a:pt x="12" y="378"/>
                </a:lnTo>
                <a:lnTo>
                  <a:pt x="22" y="405"/>
                </a:lnTo>
                <a:lnTo>
                  <a:pt x="35" y="429"/>
                </a:lnTo>
                <a:lnTo>
                  <a:pt x="50" y="454"/>
                </a:lnTo>
                <a:lnTo>
                  <a:pt x="66" y="476"/>
                </a:lnTo>
                <a:lnTo>
                  <a:pt x="85" y="497"/>
                </a:lnTo>
                <a:lnTo>
                  <a:pt x="106" y="516"/>
                </a:lnTo>
                <a:lnTo>
                  <a:pt x="128" y="532"/>
                </a:lnTo>
                <a:lnTo>
                  <a:pt x="153" y="547"/>
                </a:lnTo>
                <a:lnTo>
                  <a:pt x="178" y="560"/>
                </a:lnTo>
                <a:lnTo>
                  <a:pt x="204" y="569"/>
                </a:lnTo>
                <a:lnTo>
                  <a:pt x="233" y="577"/>
                </a:lnTo>
                <a:lnTo>
                  <a:pt x="262" y="581"/>
                </a:lnTo>
                <a:lnTo>
                  <a:pt x="291" y="582"/>
                </a:lnTo>
                <a:lnTo>
                  <a:pt x="291" y="582"/>
                </a:lnTo>
                <a:lnTo>
                  <a:pt x="322" y="581"/>
                </a:lnTo>
                <a:lnTo>
                  <a:pt x="351" y="577"/>
                </a:lnTo>
                <a:lnTo>
                  <a:pt x="378" y="569"/>
                </a:lnTo>
                <a:lnTo>
                  <a:pt x="405" y="560"/>
                </a:lnTo>
                <a:lnTo>
                  <a:pt x="431" y="547"/>
                </a:lnTo>
                <a:lnTo>
                  <a:pt x="454" y="532"/>
                </a:lnTo>
                <a:lnTo>
                  <a:pt x="476" y="516"/>
                </a:lnTo>
                <a:lnTo>
                  <a:pt x="497" y="497"/>
                </a:lnTo>
                <a:lnTo>
                  <a:pt x="516" y="476"/>
                </a:lnTo>
                <a:lnTo>
                  <a:pt x="532" y="454"/>
                </a:lnTo>
                <a:lnTo>
                  <a:pt x="549" y="429"/>
                </a:lnTo>
                <a:lnTo>
                  <a:pt x="560" y="405"/>
                </a:lnTo>
                <a:lnTo>
                  <a:pt x="570" y="378"/>
                </a:lnTo>
                <a:lnTo>
                  <a:pt x="578" y="351"/>
                </a:lnTo>
                <a:lnTo>
                  <a:pt x="582" y="322"/>
                </a:lnTo>
                <a:lnTo>
                  <a:pt x="582" y="291"/>
                </a:lnTo>
                <a:lnTo>
                  <a:pt x="582" y="291"/>
                </a:lnTo>
                <a:lnTo>
                  <a:pt x="582" y="262"/>
                </a:lnTo>
                <a:lnTo>
                  <a:pt x="578" y="233"/>
                </a:lnTo>
                <a:lnTo>
                  <a:pt x="570" y="204"/>
                </a:lnTo>
                <a:lnTo>
                  <a:pt x="560" y="178"/>
                </a:lnTo>
                <a:lnTo>
                  <a:pt x="549" y="153"/>
                </a:lnTo>
                <a:lnTo>
                  <a:pt x="532" y="128"/>
                </a:lnTo>
                <a:lnTo>
                  <a:pt x="516" y="106"/>
                </a:lnTo>
                <a:lnTo>
                  <a:pt x="497" y="85"/>
                </a:lnTo>
                <a:lnTo>
                  <a:pt x="476" y="66"/>
                </a:lnTo>
                <a:lnTo>
                  <a:pt x="454" y="50"/>
                </a:lnTo>
                <a:lnTo>
                  <a:pt x="431" y="35"/>
                </a:lnTo>
                <a:lnTo>
                  <a:pt x="405" y="22"/>
                </a:lnTo>
                <a:lnTo>
                  <a:pt x="378" y="13"/>
                </a:lnTo>
                <a:lnTo>
                  <a:pt x="351" y="4"/>
                </a:lnTo>
                <a:lnTo>
                  <a:pt x="322" y="1"/>
                </a:lnTo>
                <a:lnTo>
                  <a:pt x="291" y="0"/>
                </a:lnTo>
                <a:lnTo>
                  <a:pt x="291" y="0"/>
                </a:lnTo>
                <a:close/>
              </a:path>
            </a:pathLst>
          </a:custGeom>
          <a:solidFill>
            <a:srgbClr val="01CD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2"/>
          <p:cNvSpPr/>
          <p:nvPr>
            <p:custDataLst>
              <p:tags r:id="rId23"/>
            </p:custDataLst>
          </p:nvPr>
        </p:nvSpPr>
        <p:spPr bwMode="auto">
          <a:xfrm>
            <a:off x="5368692" y="2806569"/>
            <a:ext cx="781939" cy="783280"/>
          </a:xfrm>
          <a:custGeom>
            <a:avLst/>
            <a:gdLst>
              <a:gd name="T0" fmla="*/ 291 w 583"/>
              <a:gd name="T1" fmla="*/ 0 h 584"/>
              <a:gd name="T2" fmla="*/ 233 w 583"/>
              <a:gd name="T3" fmla="*/ 6 h 584"/>
              <a:gd name="T4" fmla="*/ 179 w 583"/>
              <a:gd name="T5" fmla="*/ 24 h 584"/>
              <a:gd name="T6" fmla="*/ 129 w 583"/>
              <a:gd name="T7" fmla="*/ 50 h 584"/>
              <a:gd name="T8" fmla="*/ 85 w 583"/>
              <a:gd name="T9" fmla="*/ 85 h 584"/>
              <a:gd name="T10" fmla="*/ 50 w 583"/>
              <a:gd name="T11" fmla="*/ 128 h 584"/>
              <a:gd name="T12" fmla="*/ 23 w 583"/>
              <a:gd name="T13" fmla="*/ 178 h 584"/>
              <a:gd name="T14" fmla="*/ 6 w 583"/>
              <a:gd name="T15" fmla="*/ 233 h 584"/>
              <a:gd name="T16" fmla="*/ 0 w 583"/>
              <a:gd name="T17" fmla="*/ 293 h 584"/>
              <a:gd name="T18" fmla="*/ 2 w 583"/>
              <a:gd name="T19" fmla="*/ 322 h 584"/>
              <a:gd name="T20" fmla="*/ 13 w 583"/>
              <a:gd name="T21" fmla="*/ 378 h 584"/>
              <a:gd name="T22" fmla="*/ 35 w 583"/>
              <a:gd name="T23" fmla="*/ 431 h 584"/>
              <a:gd name="T24" fmla="*/ 66 w 583"/>
              <a:gd name="T25" fmla="*/ 478 h 584"/>
              <a:gd name="T26" fmla="*/ 106 w 583"/>
              <a:gd name="T27" fmla="*/ 516 h 584"/>
              <a:gd name="T28" fmla="*/ 153 w 583"/>
              <a:gd name="T29" fmla="*/ 548 h 584"/>
              <a:gd name="T30" fmla="*/ 205 w 583"/>
              <a:gd name="T31" fmla="*/ 571 h 584"/>
              <a:gd name="T32" fmla="*/ 262 w 583"/>
              <a:gd name="T33" fmla="*/ 582 h 584"/>
              <a:gd name="T34" fmla="*/ 291 w 583"/>
              <a:gd name="T35" fmla="*/ 584 h 584"/>
              <a:gd name="T36" fmla="*/ 351 w 583"/>
              <a:gd name="T37" fmla="*/ 577 h 584"/>
              <a:gd name="T38" fmla="*/ 406 w 583"/>
              <a:gd name="T39" fmla="*/ 561 h 584"/>
              <a:gd name="T40" fmla="*/ 454 w 583"/>
              <a:gd name="T41" fmla="*/ 534 h 584"/>
              <a:gd name="T42" fmla="*/ 498 w 583"/>
              <a:gd name="T43" fmla="*/ 499 h 584"/>
              <a:gd name="T44" fmla="*/ 533 w 583"/>
              <a:gd name="T45" fmla="*/ 455 h 584"/>
              <a:gd name="T46" fmla="*/ 560 w 583"/>
              <a:gd name="T47" fmla="*/ 405 h 584"/>
              <a:gd name="T48" fmla="*/ 578 w 583"/>
              <a:gd name="T49" fmla="*/ 351 h 584"/>
              <a:gd name="T50" fmla="*/ 583 w 583"/>
              <a:gd name="T51" fmla="*/ 293 h 584"/>
              <a:gd name="T52" fmla="*/ 581 w 583"/>
              <a:gd name="T53" fmla="*/ 262 h 584"/>
              <a:gd name="T54" fmla="*/ 570 w 583"/>
              <a:gd name="T55" fmla="*/ 206 h 584"/>
              <a:gd name="T56" fmla="*/ 549 w 583"/>
              <a:gd name="T57" fmla="*/ 153 h 584"/>
              <a:gd name="T58" fmla="*/ 517 w 583"/>
              <a:gd name="T59" fmla="*/ 106 h 584"/>
              <a:gd name="T60" fmla="*/ 477 w 583"/>
              <a:gd name="T61" fmla="*/ 67 h 584"/>
              <a:gd name="T62" fmla="*/ 430 w 583"/>
              <a:gd name="T63" fmla="*/ 35 h 584"/>
              <a:gd name="T64" fmla="*/ 378 w 583"/>
              <a:gd name="T65" fmla="*/ 13 h 584"/>
              <a:gd name="T66" fmla="*/ 322 w 583"/>
              <a:gd name="T67" fmla="*/ 1 h 584"/>
              <a:gd name="T68" fmla="*/ 291 w 583"/>
              <a:gd name="T69" fmla="*/ 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3" h="584">
                <a:moveTo>
                  <a:pt x="291" y="0"/>
                </a:moveTo>
                <a:lnTo>
                  <a:pt x="291" y="0"/>
                </a:lnTo>
                <a:lnTo>
                  <a:pt x="262" y="1"/>
                </a:lnTo>
                <a:lnTo>
                  <a:pt x="233" y="6"/>
                </a:lnTo>
                <a:lnTo>
                  <a:pt x="205" y="13"/>
                </a:lnTo>
                <a:lnTo>
                  <a:pt x="179" y="24"/>
                </a:lnTo>
                <a:lnTo>
                  <a:pt x="153" y="35"/>
                </a:lnTo>
                <a:lnTo>
                  <a:pt x="129" y="50"/>
                </a:lnTo>
                <a:lnTo>
                  <a:pt x="106" y="67"/>
                </a:lnTo>
                <a:lnTo>
                  <a:pt x="85" y="85"/>
                </a:lnTo>
                <a:lnTo>
                  <a:pt x="66" y="106"/>
                </a:lnTo>
                <a:lnTo>
                  <a:pt x="50" y="128"/>
                </a:lnTo>
                <a:lnTo>
                  <a:pt x="35" y="153"/>
                </a:lnTo>
                <a:lnTo>
                  <a:pt x="23" y="178"/>
                </a:lnTo>
                <a:lnTo>
                  <a:pt x="13" y="206"/>
                </a:lnTo>
                <a:lnTo>
                  <a:pt x="6" y="233"/>
                </a:lnTo>
                <a:lnTo>
                  <a:pt x="2" y="262"/>
                </a:lnTo>
                <a:lnTo>
                  <a:pt x="0" y="293"/>
                </a:lnTo>
                <a:lnTo>
                  <a:pt x="0" y="293"/>
                </a:lnTo>
                <a:lnTo>
                  <a:pt x="2" y="322"/>
                </a:lnTo>
                <a:lnTo>
                  <a:pt x="6" y="351"/>
                </a:lnTo>
                <a:lnTo>
                  <a:pt x="13" y="378"/>
                </a:lnTo>
                <a:lnTo>
                  <a:pt x="23" y="405"/>
                </a:lnTo>
                <a:lnTo>
                  <a:pt x="35" y="431"/>
                </a:lnTo>
                <a:lnTo>
                  <a:pt x="50" y="455"/>
                </a:lnTo>
                <a:lnTo>
                  <a:pt x="66" y="478"/>
                </a:lnTo>
                <a:lnTo>
                  <a:pt x="85" y="499"/>
                </a:lnTo>
                <a:lnTo>
                  <a:pt x="106" y="516"/>
                </a:lnTo>
                <a:lnTo>
                  <a:pt x="129" y="534"/>
                </a:lnTo>
                <a:lnTo>
                  <a:pt x="153" y="548"/>
                </a:lnTo>
                <a:lnTo>
                  <a:pt x="179" y="561"/>
                </a:lnTo>
                <a:lnTo>
                  <a:pt x="205" y="571"/>
                </a:lnTo>
                <a:lnTo>
                  <a:pt x="233" y="577"/>
                </a:lnTo>
                <a:lnTo>
                  <a:pt x="262" y="582"/>
                </a:lnTo>
                <a:lnTo>
                  <a:pt x="291" y="584"/>
                </a:lnTo>
                <a:lnTo>
                  <a:pt x="291" y="584"/>
                </a:lnTo>
                <a:lnTo>
                  <a:pt x="322" y="582"/>
                </a:lnTo>
                <a:lnTo>
                  <a:pt x="351" y="577"/>
                </a:lnTo>
                <a:lnTo>
                  <a:pt x="378" y="571"/>
                </a:lnTo>
                <a:lnTo>
                  <a:pt x="406" y="561"/>
                </a:lnTo>
                <a:lnTo>
                  <a:pt x="430" y="548"/>
                </a:lnTo>
                <a:lnTo>
                  <a:pt x="454" y="534"/>
                </a:lnTo>
                <a:lnTo>
                  <a:pt x="477" y="516"/>
                </a:lnTo>
                <a:lnTo>
                  <a:pt x="498" y="499"/>
                </a:lnTo>
                <a:lnTo>
                  <a:pt x="517" y="478"/>
                </a:lnTo>
                <a:lnTo>
                  <a:pt x="533" y="455"/>
                </a:lnTo>
                <a:lnTo>
                  <a:pt x="549" y="431"/>
                </a:lnTo>
                <a:lnTo>
                  <a:pt x="560" y="405"/>
                </a:lnTo>
                <a:lnTo>
                  <a:pt x="570" y="378"/>
                </a:lnTo>
                <a:lnTo>
                  <a:pt x="578" y="351"/>
                </a:lnTo>
                <a:lnTo>
                  <a:pt x="581" y="322"/>
                </a:lnTo>
                <a:lnTo>
                  <a:pt x="583" y="293"/>
                </a:lnTo>
                <a:lnTo>
                  <a:pt x="583" y="293"/>
                </a:lnTo>
                <a:lnTo>
                  <a:pt x="581" y="262"/>
                </a:lnTo>
                <a:lnTo>
                  <a:pt x="578" y="233"/>
                </a:lnTo>
                <a:lnTo>
                  <a:pt x="570" y="206"/>
                </a:lnTo>
                <a:lnTo>
                  <a:pt x="560" y="178"/>
                </a:lnTo>
                <a:lnTo>
                  <a:pt x="549" y="153"/>
                </a:lnTo>
                <a:lnTo>
                  <a:pt x="533" y="128"/>
                </a:lnTo>
                <a:lnTo>
                  <a:pt x="517" y="106"/>
                </a:lnTo>
                <a:lnTo>
                  <a:pt x="498" y="85"/>
                </a:lnTo>
                <a:lnTo>
                  <a:pt x="477" y="67"/>
                </a:lnTo>
                <a:lnTo>
                  <a:pt x="454" y="50"/>
                </a:lnTo>
                <a:lnTo>
                  <a:pt x="430" y="35"/>
                </a:lnTo>
                <a:lnTo>
                  <a:pt x="406" y="24"/>
                </a:lnTo>
                <a:lnTo>
                  <a:pt x="378" y="13"/>
                </a:lnTo>
                <a:lnTo>
                  <a:pt x="351" y="6"/>
                </a:lnTo>
                <a:lnTo>
                  <a:pt x="322" y="1"/>
                </a:lnTo>
                <a:lnTo>
                  <a:pt x="291" y="0"/>
                </a:lnTo>
                <a:lnTo>
                  <a:pt x="291" y="0"/>
                </a:lnTo>
                <a:close/>
              </a:path>
            </a:pathLst>
          </a:custGeom>
          <a:solidFill>
            <a:srgbClr val="7CE4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3"/>
          <p:cNvSpPr/>
          <p:nvPr>
            <p:custDataLst>
              <p:tags r:id="rId24"/>
            </p:custDataLst>
          </p:nvPr>
        </p:nvSpPr>
        <p:spPr bwMode="auto">
          <a:xfrm>
            <a:off x="5368692" y="4249735"/>
            <a:ext cx="781939" cy="784621"/>
          </a:xfrm>
          <a:custGeom>
            <a:avLst/>
            <a:gdLst>
              <a:gd name="T0" fmla="*/ 291 w 583"/>
              <a:gd name="T1" fmla="*/ 0 h 585"/>
              <a:gd name="T2" fmla="*/ 233 w 583"/>
              <a:gd name="T3" fmla="*/ 7 h 585"/>
              <a:gd name="T4" fmla="*/ 179 w 583"/>
              <a:gd name="T5" fmla="*/ 25 h 585"/>
              <a:gd name="T6" fmla="*/ 129 w 583"/>
              <a:gd name="T7" fmla="*/ 50 h 585"/>
              <a:gd name="T8" fmla="*/ 85 w 583"/>
              <a:gd name="T9" fmla="*/ 86 h 585"/>
              <a:gd name="T10" fmla="*/ 50 w 583"/>
              <a:gd name="T11" fmla="*/ 129 h 585"/>
              <a:gd name="T12" fmla="*/ 23 w 583"/>
              <a:gd name="T13" fmla="*/ 179 h 585"/>
              <a:gd name="T14" fmla="*/ 6 w 583"/>
              <a:gd name="T15" fmla="*/ 234 h 585"/>
              <a:gd name="T16" fmla="*/ 0 w 583"/>
              <a:gd name="T17" fmla="*/ 293 h 585"/>
              <a:gd name="T18" fmla="*/ 2 w 583"/>
              <a:gd name="T19" fmla="*/ 322 h 585"/>
              <a:gd name="T20" fmla="*/ 13 w 583"/>
              <a:gd name="T21" fmla="*/ 379 h 585"/>
              <a:gd name="T22" fmla="*/ 35 w 583"/>
              <a:gd name="T23" fmla="*/ 432 h 585"/>
              <a:gd name="T24" fmla="*/ 66 w 583"/>
              <a:gd name="T25" fmla="*/ 478 h 585"/>
              <a:gd name="T26" fmla="*/ 106 w 583"/>
              <a:gd name="T27" fmla="*/ 517 h 585"/>
              <a:gd name="T28" fmla="*/ 153 w 583"/>
              <a:gd name="T29" fmla="*/ 549 h 585"/>
              <a:gd name="T30" fmla="*/ 205 w 583"/>
              <a:gd name="T31" fmla="*/ 572 h 585"/>
              <a:gd name="T32" fmla="*/ 262 w 583"/>
              <a:gd name="T33" fmla="*/ 583 h 585"/>
              <a:gd name="T34" fmla="*/ 291 w 583"/>
              <a:gd name="T35" fmla="*/ 585 h 585"/>
              <a:gd name="T36" fmla="*/ 351 w 583"/>
              <a:gd name="T37" fmla="*/ 578 h 585"/>
              <a:gd name="T38" fmla="*/ 406 w 583"/>
              <a:gd name="T39" fmla="*/ 562 h 585"/>
              <a:gd name="T40" fmla="*/ 454 w 583"/>
              <a:gd name="T41" fmla="*/ 535 h 585"/>
              <a:gd name="T42" fmla="*/ 498 w 583"/>
              <a:gd name="T43" fmla="*/ 499 h 585"/>
              <a:gd name="T44" fmla="*/ 533 w 583"/>
              <a:gd name="T45" fmla="*/ 456 h 585"/>
              <a:gd name="T46" fmla="*/ 560 w 583"/>
              <a:gd name="T47" fmla="*/ 406 h 585"/>
              <a:gd name="T48" fmla="*/ 578 w 583"/>
              <a:gd name="T49" fmla="*/ 351 h 585"/>
              <a:gd name="T50" fmla="*/ 583 w 583"/>
              <a:gd name="T51" fmla="*/ 293 h 585"/>
              <a:gd name="T52" fmla="*/ 581 w 583"/>
              <a:gd name="T53" fmla="*/ 263 h 585"/>
              <a:gd name="T54" fmla="*/ 570 w 583"/>
              <a:gd name="T55" fmla="*/ 206 h 585"/>
              <a:gd name="T56" fmla="*/ 549 w 583"/>
              <a:gd name="T57" fmla="*/ 153 h 585"/>
              <a:gd name="T58" fmla="*/ 517 w 583"/>
              <a:gd name="T59" fmla="*/ 107 h 585"/>
              <a:gd name="T60" fmla="*/ 477 w 583"/>
              <a:gd name="T61" fmla="*/ 68 h 585"/>
              <a:gd name="T62" fmla="*/ 430 w 583"/>
              <a:gd name="T63" fmla="*/ 36 h 585"/>
              <a:gd name="T64" fmla="*/ 378 w 583"/>
              <a:gd name="T65" fmla="*/ 13 h 585"/>
              <a:gd name="T66" fmla="*/ 322 w 583"/>
              <a:gd name="T67" fmla="*/ 2 h 585"/>
              <a:gd name="T68" fmla="*/ 291 w 583"/>
              <a:gd name="T6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3" h="585">
                <a:moveTo>
                  <a:pt x="291" y="0"/>
                </a:moveTo>
                <a:lnTo>
                  <a:pt x="291" y="0"/>
                </a:lnTo>
                <a:lnTo>
                  <a:pt x="262" y="2"/>
                </a:lnTo>
                <a:lnTo>
                  <a:pt x="233" y="7"/>
                </a:lnTo>
                <a:lnTo>
                  <a:pt x="205" y="13"/>
                </a:lnTo>
                <a:lnTo>
                  <a:pt x="179" y="25"/>
                </a:lnTo>
                <a:lnTo>
                  <a:pt x="153" y="36"/>
                </a:lnTo>
                <a:lnTo>
                  <a:pt x="129" y="50"/>
                </a:lnTo>
                <a:lnTo>
                  <a:pt x="106" y="68"/>
                </a:lnTo>
                <a:lnTo>
                  <a:pt x="85" y="86"/>
                </a:lnTo>
                <a:lnTo>
                  <a:pt x="66" y="107"/>
                </a:lnTo>
                <a:lnTo>
                  <a:pt x="50" y="129"/>
                </a:lnTo>
                <a:lnTo>
                  <a:pt x="35" y="153"/>
                </a:lnTo>
                <a:lnTo>
                  <a:pt x="23" y="179"/>
                </a:lnTo>
                <a:lnTo>
                  <a:pt x="13" y="206"/>
                </a:lnTo>
                <a:lnTo>
                  <a:pt x="6" y="234"/>
                </a:lnTo>
                <a:lnTo>
                  <a:pt x="2" y="263"/>
                </a:lnTo>
                <a:lnTo>
                  <a:pt x="0" y="293"/>
                </a:lnTo>
                <a:lnTo>
                  <a:pt x="0" y="293"/>
                </a:lnTo>
                <a:lnTo>
                  <a:pt x="2" y="322"/>
                </a:lnTo>
                <a:lnTo>
                  <a:pt x="6" y="351"/>
                </a:lnTo>
                <a:lnTo>
                  <a:pt x="13" y="379"/>
                </a:lnTo>
                <a:lnTo>
                  <a:pt x="23" y="406"/>
                </a:lnTo>
                <a:lnTo>
                  <a:pt x="35" y="432"/>
                </a:lnTo>
                <a:lnTo>
                  <a:pt x="50" y="456"/>
                </a:lnTo>
                <a:lnTo>
                  <a:pt x="66" y="478"/>
                </a:lnTo>
                <a:lnTo>
                  <a:pt x="85" y="499"/>
                </a:lnTo>
                <a:lnTo>
                  <a:pt x="106" y="517"/>
                </a:lnTo>
                <a:lnTo>
                  <a:pt x="129" y="535"/>
                </a:lnTo>
                <a:lnTo>
                  <a:pt x="153" y="549"/>
                </a:lnTo>
                <a:lnTo>
                  <a:pt x="179" y="562"/>
                </a:lnTo>
                <a:lnTo>
                  <a:pt x="205" y="572"/>
                </a:lnTo>
                <a:lnTo>
                  <a:pt x="233" y="578"/>
                </a:lnTo>
                <a:lnTo>
                  <a:pt x="262" y="583"/>
                </a:lnTo>
                <a:lnTo>
                  <a:pt x="291" y="585"/>
                </a:lnTo>
                <a:lnTo>
                  <a:pt x="291" y="585"/>
                </a:lnTo>
                <a:lnTo>
                  <a:pt x="322" y="583"/>
                </a:lnTo>
                <a:lnTo>
                  <a:pt x="351" y="578"/>
                </a:lnTo>
                <a:lnTo>
                  <a:pt x="378" y="572"/>
                </a:lnTo>
                <a:lnTo>
                  <a:pt x="406" y="562"/>
                </a:lnTo>
                <a:lnTo>
                  <a:pt x="430" y="549"/>
                </a:lnTo>
                <a:lnTo>
                  <a:pt x="454" y="535"/>
                </a:lnTo>
                <a:lnTo>
                  <a:pt x="477" y="517"/>
                </a:lnTo>
                <a:lnTo>
                  <a:pt x="498" y="499"/>
                </a:lnTo>
                <a:lnTo>
                  <a:pt x="517" y="478"/>
                </a:lnTo>
                <a:lnTo>
                  <a:pt x="533" y="456"/>
                </a:lnTo>
                <a:lnTo>
                  <a:pt x="549" y="432"/>
                </a:lnTo>
                <a:lnTo>
                  <a:pt x="560" y="406"/>
                </a:lnTo>
                <a:lnTo>
                  <a:pt x="570" y="379"/>
                </a:lnTo>
                <a:lnTo>
                  <a:pt x="578" y="351"/>
                </a:lnTo>
                <a:lnTo>
                  <a:pt x="581" y="322"/>
                </a:lnTo>
                <a:lnTo>
                  <a:pt x="583" y="293"/>
                </a:lnTo>
                <a:lnTo>
                  <a:pt x="583" y="293"/>
                </a:lnTo>
                <a:lnTo>
                  <a:pt x="581" y="263"/>
                </a:lnTo>
                <a:lnTo>
                  <a:pt x="578" y="234"/>
                </a:lnTo>
                <a:lnTo>
                  <a:pt x="570" y="206"/>
                </a:lnTo>
                <a:lnTo>
                  <a:pt x="560" y="179"/>
                </a:lnTo>
                <a:lnTo>
                  <a:pt x="549" y="153"/>
                </a:lnTo>
                <a:lnTo>
                  <a:pt x="533" y="129"/>
                </a:lnTo>
                <a:lnTo>
                  <a:pt x="517" y="107"/>
                </a:lnTo>
                <a:lnTo>
                  <a:pt x="498" y="86"/>
                </a:lnTo>
                <a:lnTo>
                  <a:pt x="477" y="68"/>
                </a:lnTo>
                <a:lnTo>
                  <a:pt x="454" y="50"/>
                </a:lnTo>
                <a:lnTo>
                  <a:pt x="430" y="36"/>
                </a:lnTo>
                <a:lnTo>
                  <a:pt x="406" y="25"/>
                </a:lnTo>
                <a:lnTo>
                  <a:pt x="378" y="13"/>
                </a:lnTo>
                <a:lnTo>
                  <a:pt x="351" y="7"/>
                </a:lnTo>
                <a:lnTo>
                  <a:pt x="322" y="2"/>
                </a:lnTo>
                <a:lnTo>
                  <a:pt x="291" y="0"/>
                </a:lnTo>
                <a:lnTo>
                  <a:pt x="291" y="0"/>
                </a:lnTo>
                <a:close/>
              </a:path>
            </a:pathLst>
          </a:custGeom>
          <a:solidFill>
            <a:srgbClr val="517D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4"/>
          <p:cNvSpPr/>
          <p:nvPr>
            <p:custDataLst>
              <p:tags r:id="rId25"/>
            </p:custDataLst>
          </p:nvPr>
        </p:nvSpPr>
        <p:spPr bwMode="auto">
          <a:xfrm>
            <a:off x="2985321" y="4249735"/>
            <a:ext cx="781939" cy="784621"/>
          </a:xfrm>
          <a:custGeom>
            <a:avLst/>
            <a:gdLst>
              <a:gd name="T0" fmla="*/ 291 w 583"/>
              <a:gd name="T1" fmla="*/ 0 h 585"/>
              <a:gd name="T2" fmla="*/ 232 w 583"/>
              <a:gd name="T3" fmla="*/ 7 h 585"/>
              <a:gd name="T4" fmla="*/ 177 w 583"/>
              <a:gd name="T5" fmla="*/ 25 h 585"/>
              <a:gd name="T6" fmla="*/ 129 w 583"/>
              <a:gd name="T7" fmla="*/ 50 h 585"/>
              <a:gd name="T8" fmla="*/ 85 w 583"/>
              <a:gd name="T9" fmla="*/ 86 h 585"/>
              <a:gd name="T10" fmla="*/ 50 w 583"/>
              <a:gd name="T11" fmla="*/ 129 h 585"/>
              <a:gd name="T12" fmla="*/ 22 w 583"/>
              <a:gd name="T13" fmla="*/ 179 h 585"/>
              <a:gd name="T14" fmla="*/ 5 w 583"/>
              <a:gd name="T15" fmla="*/ 234 h 585"/>
              <a:gd name="T16" fmla="*/ 0 w 583"/>
              <a:gd name="T17" fmla="*/ 293 h 585"/>
              <a:gd name="T18" fmla="*/ 1 w 583"/>
              <a:gd name="T19" fmla="*/ 322 h 585"/>
              <a:gd name="T20" fmla="*/ 13 w 583"/>
              <a:gd name="T21" fmla="*/ 379 h 585"/>
              <a:gd name="T22" fmla="*/ 35 w 583"/>
              <a:gd name="T23" fmla="*/ 432 h 585"/>
              <a:gd name="T24" fmla="*/ 66 w 583"/>
              <a:gd name="T25" fmla="*/ 478 h 585"/>
              <a:gd name="T26" fmla="*/ 106 w 583"/>
              <a:gd name="T27" fmla="*/ 517 h 585"/>
              <a:gd name="T28" fmla="*/ 153 w 583"/>
              <a:gd name="T29" fmla="*/ 549 h 585"/>
              <a:gd name="T30" fmla="*/ 204 w 583"/>
              <a:gd name="T31" fmla="*/ 572 h 585"/>
              <a:gd name="T32" fmla="*/ 261 w 583"/>
              <a:gd name="T33" fmla="*/ 583 h 585"/>
              <a:gd name="T34" fmla="*/ 291 w 583"/>
              <a:gd name="T35" fmla="*/ 585 h 585"/>
              <a:gd name="T36" fmla="*/ 349 w 583"/>
              <a:gd name="T37" fmla="*/ 578 h 585"/>
              <a:gd name="T38" fmla="*/ 404 w 583"/>
              <a:gd name="T39" fmla="*/ 562 h 585"/>
              <a:gd name="T40" fmla="*/ 454 w 583"/>
              <a:gd name="T41" fmla="*/ 535 h 585"/>
              <a:gd name="T42" fmla="*/ 497 w 583"/>
              <a:gd name="T43" fmla="*/ 499 h 585"/>
              <a:gd name="T44" fmla="*/ 533 w 583"/>
              <a:gd name="T45" fmla="*/ 456 h 585"/>
              <a:gd name="T46" fmla="*/ 560 w 583"/>
              <a:gd name="T47" fmla="*/ 406 h 585"/>
              <a:gd name="T48" fmla="*/ 578 w 583"/>
              <a:gd name="T49" fmla="*/ 351 h 585"/>
              <a:gd name="T50" fmla="*/ 583 w 583"/>
              <a:gd name="T51" fmla="*/ 293 h 585"/>
              <a:gd name="T52" fmla="*/ 581 w 583"/>
              <a:gd name="T53" fmla="*/ 263 h 585"/>
              <a:gd name="T54" fmla="*/ 570 w 583"/>
              <a:gd name="T55" fmla="*/ 206 h 585"/>
              <a:gd name="T56" fmla="*/ 547 w 583"/>
              <a:gd name="T57" fmla="*/ 153 h 585"/>
              <a:gd name="T58" fmla="*/ 516 w 583"/>
              <a:gd name="T59" fmla="*/ 107 h 585"/>
              <a:gd name="T60" fmla="*/ 476 w 583"/>
              <a:gd name="T61" fmla="*/ 68 h 585"/>
              <a:gd name="T62" fmla="*/ 430 w 583"/>
              <a:gd name="T63" fmla="*/ 36 h 585"/>
              <a:gd name="T64" fmla="*/ 378 w 583"/>
              <a:gd name="T65" fmla="*/ 13 h 585"/>
              <a:gd name="T66" fmla="*/ 320 w 583"/>
              <a:gd name="T67" fmla="*/ 2 h 585"/>
              <a:gd name="T68" fmla="*/ 291 w 583"/>
              <a:gd name="T6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3" h="585">
                <a:moveTo>
                  <a:pt x="291" y="0"/>
                </a:moveTo>
                <a:lnTo>
                  <a:pt x="291" y="0"/>
                </a:lnTo>
                <a:lnTo>
                  <a:pt x="261" y="2"/>
                </a:lnTo>
                <a:lnTo>
                  <a:pt x="232" y="7"/>
                </a:lnTo>
                <a:lnTo>
                  <a:pt x="204" y="13"/>
                </a:lnTo>
                <a:lnTo>
                  <a:pt x="177" y="25"/>
                </a:lnTo>
                <a:lnTo>
                  <a:pt x="153" y="36"/>
                </a:lnTo>
                <a:lnTo>
                  <a:pt x="129" y="50"/>
                </a:lnTo>
                <a:lnTo>
                  <a:pt x="106" y="68"/>
                </a:lnTo>
                <a:lnTo>
                  <a:pt x="85" y="86"/>
                </a:lnTo>
                <a:lnTo>
                  <a:pt x="66" y="107"/>
                </a:lnTo>
                <a:lnTo>
                  <a:pt x="50" y="129"/>
                </a:lnTo>
                <a:lnTo>
                  <a:pt x="35" y="153"/>
                </a:lnTo>
                <a:lnTo>
                  <a:pt x="22" y="179"/>
                </a:lnTo>
                <a:lnTo>
                  <a:pt x="13" y="206"/>
                </a:lnTo>
                <a:lnTo>
                  <a:pt x="5" y="234"/>
                </a:lnTo>
                <a:lnTo>
                  <a:pt x="1" y="263"/>
                </a:lnTo>
                <a:lnTo>
                  <a:pt x="0" y="293"/>
                </a:lnTo>
                <a:lnTo>
                  <a:pt x="0" y="293"/>
                </a:lnTo>
                <a:lnTo>
                  <a:pt x="1" y="322"/>
                </a:lnTo>
                <a:lnTo>
                  <a:pt x="5" y="351"/>
                </a:lnTo>
                <a:lnTo>
                  <a:pt x="13" y="379"/>
                </a:lnTo>
                <a:lnTo>
                  <a:pt x="22" y="406"/>
                </a:lnTo>
                <a:lnTo>
                  <a:pt x="35" y="432"/>
                </a:lnTo>
                <a:lnTo>
                  <a:pt x="50" y="456"/>
                </a:lnTo>
                <a:lnTo>
                  <a:pt x="66" y="478"/>
                </a:lnTo>
                <a:lnTo>
                  <a:pt x="85" y="499"/>
                </a:lnTo>
                <a:lnTo>
                  <a:pt x="106" y="517"/>
                </a:lnTo>
                <a:lnTo>
                  <a:pt x="129" y="535"/>
                </a:lnTo>
                <a:lnTo>
                  <a:pt x="153" y="549"/>
                </a:lnTo>
                <a:lnTo>
                  <a:pt x="177" y="562"/>
                </a:lnTo>
                <a:lnTo>
                  <a:pt x="204" y="572"/>
                </a:lnTo>
                <a:lnTo>
                  <a:pt x="232" y="578"/>
                </a:lnTo>
                <a:lnTo>
                  <a:pt x="261" y="583"/>
                </a:lnTo>
                <a:lnTo>
                  <a:pt x="291" y="585"/>
                </a:lnTo>
                <a:lnTo>
                  <a:pt x="291" y="585"/>
                </a:lnTo>
                <a:lnTo>
                  <a:pt x="320" y="583"/>
                </a:lnTo>
                <a:lnTo>
                  <a:pt x="349" y="578"/>
                </a:lnTo>
                <a:lnTo>
                  <a:pt x="378" y="572"/>
                </a:lnTo>
                <a:lnTo>
                  <a:pt x="404" y="562"/>
                </a:lnTo>
                <a:lnTo>
                  <a:pt x="430" y="549"/>
                </a:lnTo>
                <a:lnTo>
                  <a:pt x="454" y="535"/>
                </a:lnTo>
                <a:lnTo>
                  <a:pt x="476" y="517"/>
                </a:lnTo>
                <a:lnTo>
                  <a:pt x="497" y="499"/>
                </a:lnTo>
                <a:lnTo>
                  <a:pt x="516" y="478"/>
                </a:lnTo>
                <a:lnTo>
                  <a:pt x="533" y="456"/>
                </a:lnTo>
                <a:lnTo>
                  <a:pt x="547" y="432"/>
                </a:lnTo>
                <a:lnTo>
                  <a:pt x="560" y="406"/>
                </a:lnTo>
                <a:lnTo>
                  <a:pt x="570" y="379"/>
                </a:lnTo>
                <a:lnTo>
                  <a:pt x="578" y="351"/>
                </a:lnTo>
                <a:lnTo>
                  <a:pt x="581" y="322"/>
                </a:lnTo>
                <a:lnTo>
                  <a:pt x="583" y="293"/>
                </a:lnTo>
                <a:lnTo>
                  <a:pt x="583" y="293"/>
                </a:lnTo>
                <a:lnTo>
                  <a:pt x="581" y="263"/>
                </a:lnTo>
                <a:lnTo>
                  <a:pt x="578" y="234"/>
                </a:lnTo>
                <a:lnTo>
                  <a:pt x="570" y="206"/>
                </a:lnTo>
                <a:lnTo>
                  <a:pt x="560" y="179"/>
                </a:lnTo>
                <a:lnTo>
                  <a:pt x="547" y="153"/>
                </a:lnTo>
                <a:lnTo>
                  <a:pt x="533" y="129"/>
                </a:lnTo>
                <a:lnTo>
                  <a:pt x="516" y="107"/>
                </a:lnTo>
                <a:lnTo>
                  <a:pt x="497" y="86"/>
                </a:lnTo>
                <a:lnTo>
                  <a:pt x="476" y="68"/>
                </a:lnTo>
                <a:lnTo>
                  <a:pt x="454" y="50"/>
                </a:lnTo>
                <a:lnTo>
                  <a:pt x="430" y="36"/>
                </a:lnTo>
                <a:lnTo>
                  <a:pt x="404" y="25"/>
                </a:lnTo>
                <a:lnTo>
                  <a:pt x="378" y="13"/>
                </a:lnTo>
                <a:lnTo>
                  <a:pt x="349" y="7"/>
                </a:lnTo>
                <a:lnTo>
                  <a:pt x="320" y="2"/>
                </a:lnTo>
                <a:lnTo>
                  <a:pt x="291" y="0"/>
                </a:lnTo>
                <a:lnTo>
                  <a:pt x="291" y="0"/>
                </a:lnTo>
                <a:close/>
              </a:path>
            </a:pathLst>
          </a:custGeom>
          <a:solidFill>
            <a:srgbClr val="5159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
          <p:cNvSpPr/>
          <p:nvPr>
            <p:custDataLst>
              <p:tags r:id="rId26"/>
            </p:custDataLst>
          </p:nvPr>
        </p:nvSpPr>
        <p:spPr bwMode="auto">
          <a:xfrm>
            <a:off x="2985321" y="2806569"/>
            <a:ext cx="781939" cy="783280"/>
          </a:xfrm>
          <a:custGeom>
            <a:avLst/>
            <a:gdLst>
              <a:gd name="T0" fmla="*/ 291 w 583"/>
              <a:gd name="T1" fmla="*/ 0 h 584"/>
              <a:gd name="T2" fmla="*/ 232 w 583"/>
              <a:gd name="T3" fmla="*/ 6 h 584"/>
              <a:gd name="T4" fmla="*/ 177 w 583"/>
              <a:gd name="T5" fmla="*/ 24 h 584"/>
              <a:gd name="T6" fmla="*/ 129 w 583"/>
              <a:gd name="T7" fmla="*/ 50 h 584"/>
              <a:gd name="T8" fmla="*/ 85 w 583"/>
              <a:gd name="T9" fmla="*/ 85 h 584"/>
              <a:gd name="T10" fmla="*/ 50 w 583"/>
              <a:gd name="T11" fmla="*/ 128 h 584"/>
              <a:gd name="T12" fmla="*/ 22 w 583"/>
              <a:gd name="T13" fmla="*/ 178 h 584"/>
              <a:gd name="T14" fmla="*/ 5 w 583"/>
              <a:gd name="T15" fmla="*/ 233 h 584"/>
              <a:gd name="T16" fmla="*/ 0 w 583"/>
              <a:gd name="T17" fmla="*/ 293 h 584"/>
              <a:gd name="T18" fmla="*/ 1 w 583"/>
              <a:gd name="T19" fmla="*/ 322 h 584"/>
              <a:gd name="T20" fmla="*/ 13 w 583"/>
              <a:gd name="T21" fmla="*/ 378 h 584"/>
              <a:gd name="T22" fmla="*/ 35 w 583"/>
              <a:gd name="T23" fmla="*/ 431 h 584"/>
              <a:gd name="T24" fmla="*/ 66 w 583"/>
              <a:gd name="T25" fmla="*/ 478 h 584"/>
              <a:gd name="T26" fmla="*/ 106 w 583"/>
              <a:gd name="T27" fmla="*/ 516 h 584"/>
              <a:gd name="T28" fmla="*/ 153 w 583"/>
              <a:gd name="T29" fmla="*/ 548 h 584"/>
              <a:gd name="T30" fmla="*/ 204 w 583"/>
              <a:gd name="T31" fmla="*/ 571 h 584"/>
              <a:gd name="T32" fmla="*/ 261 w 583"/>
              <a:gd name="T33" fmla="*/ 582 h 584"/>
              <a:gd name="T34" fmla="*/ 291 w 583"/>
              <a:gd name="T35" fmla="*/ 584 h 584"/>
              <a:gd name="T36" fmla="*/ 349 w 583"/>
              <a:gd name="T37" fmla="*/ 577 h 584"/>
              <a:gd name="T38" fmla="*/ 404 w 583"/>
              <a:gd name="T39" fmla="*/ 561 h 584"/>
              <a:gd name="T40" fmla="*/ 454 w 583"/>
              <a:gd name="T41" fmla="*/ 534 h 584"/>
              <a:gd name="T42" fmla="*/ 497 w 583"/>
              <a:gd name="T43" fmla="*/ 499 h 584"/>
              <a:gd name="T44" fmla="*/ 533 w 583"/>
              <a:gd name="T45" fmla="*/ 455 h 584"/>
              <a:gd name="T46" fmla="*/ 560 w 583"/>
              <a:gd name="T47" fmla="*/ 405 h 584"/>
              <a:gd name="T48" fmla="*/ 578 w 583"/>
              <a:gd name="T49" fmla="*/ 351 h 584"/>
              <a:gd name="T50" fmla="*/ 583 w 583"/>
              <a:gd name="T51" fmla="*/ 293 h 584"/>
              <a:gd name="T52" fmla="*/ 581 w 583"/>
              <a:gd name="T53" fmla="*/ 262 h 584"/>
              <a:gd name="T54" fmla="*/ 570 w 583"/>
              <a:gd name="T55" fmla="*/ 206 h 584"/>
              <a:gd name="T56" fmla="*/ 547 w 583"/>
              <a:gd name="T57" fmla="*/ 153 h 584"/>
              <a:gd name="T58" fmla="*/ 516 w 583"/>
              <a:gd name="T59" fmla="*/ 106 h 584"/>
              <a:gd name="T60" fmla="*/ 476 w 583"/>
              <a:gd name="T61" fmla="*/ 67 h 584"/>
              <a:gd name="T62" fmla="*/ 430 w 583"/>
              <a:gd name="T63" fmla="*/ 35 h 584"/>
              <a:gd name="T64" fmla="*/ 378 w 583"/>
              <a:gd name="T65" fmla="*/ 13 h 584"/>
              <a:gd name="T66" fmla="*/ 320 w 583"/>
              <a:gd name="T67" fmla="*/ 1 h 584"/>
              <a:gd name="T68" fmla="*/ 291 w 583"/>
              <a:gd name="T69" fmla="*/ 0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3" h="584">
                <a:moveTo>
                  <a:pt x="291" y="0"/>
                </a:moveTo>
                <a:lnTo>
                  <a:pt x="291" y="0"/>
                </a:lnTo>
                <a:lnTo>
                  <a:pt x="261" y="1"/>
                </a:lnTo>
                <a:lnTo>
                  <a:pt x="232" y="6"/>
                </a:lnTo>
                <a:lnTo>
                  <a:pt x="204" y="13"/>
                </a:lnTo>
                <a:lnTo>
                  <a:pt x="177" y="24"/>
                </a:lnTo>
                <a:lnTo>
                  <a:pt x="153" y="35"/>
                </a:lnTo>
                <a:lnTo>
                  <a:pt x="129" y="50"/>
                </a:lnTo>
                <a:lnTo>
                  <a:pt x="106" y="67"/>
                </a:lnTo>
                <a:lnTo>
                  <a:pt x="85" y="85"/>
                </a:lnTo>
                <a:lnTo>
                  <a:pt x="66" y="106"/>
                </a:lnTo>
                <a:lnTo>
                  <a:pt x="50" y="128"/>
                </a:lnTo>
                <a:lnTo>
                  <a:pt x="35" y="153"/>
                </a:lnTo>
                <a:lnTo>
                  <a:pt x="22" y="178"/>
                </a:lnTo>
                <a:lnTo>
                  <a:pt x="13" y="206"/>
                </a:lnTo>
                <a:lnTo>
                  <a:pt x="5" y="233"/>
                </a:lnTo>
                <a:lnTo>
                  <a:pt x="1" y="262"/>
                </a:lnTo>
                <a:lnTo>
                  <a:pt x="0" y="293"/>
                </a:lnTo>
                <a:lnTo>
                  <a:pt x="0" y="293"/>
                </a:lnTo>
                <a:lnTo>
                  <a:pt x="1" y="322"/>
                </a:lnTo>
                <a:lnTo>
                  <a:pt x="5" y="351"/>
                </a:lnTo>
                <a:lnTo>
                  <a:pt x="13" y="378"/>
                </a:lnTo>
                <a:lnTo>
                  <a:pt x="22" y="405"/>
                </a:lnTo>
                <a:lnTo>
                  <a:pt x="35" y="431"/>
                </a:lnTo>
                <a:lnTo>
                  <a:pt x="50" y="455"/>
                </a:lnTo>
                <a:lnTo>
                  <a:pt x="66" y="478"/>
                </a:lnTo>
                <a:lnTo>
                  <a:pt x="85" y="499"/>
                </a:lnTo>
                <a:lnTo>
                  <a:pt x="106" y="516"/>
                </a:lnTo>
                <a:lnTo>
                  <a:pt x="129" y="534"/>
                </a:lnTo>
                <a:lnTo>
                  <a:pt x="153" y="548"/>
                </a:lnTo>
                <a:lnTo>
                  <a:pt x="177" y="561"/>
                </a:lnTo>
                <a:lnTo>
                  <a:pt x="204" y="571"/>
                </a:lnTo>
                <a:lnTo>
                  <a:pt x="232" y="577"/>
                </a:lnTo>
                <a:lnTo>
                  <a:pt x="261" y="582"/>
                </a:lnTo>
                <a:lnTo>
                  <a:pt x="291" y="584"/>
                </a:lnTo>
                <a:lnTo>
                  <a:pt x="291" y="584"/>
                </a:lnTo>
                <a:lnTo>
                  <a:pt x="320" y="582"/>
                </a:lnTo>
                <a:lnTo>
                  <a:pt x="349" y="577"/>
                </a:lnTo>
                <a:lnTo>
                  <a:pt x="378" y="571"/>
                </a:lnTo>
                <a:lnTo>
                  <a:pt x="404" y="561"/>
                </a:lnTo>
                <a:lnTo>
                  <a:pt x="430" y="548"/>
                </a:lnTo>
                <a:lnTo>
                  <a:pt x="454" y="534"/>
                </a:lnTo>
                <a:lnTo>
                  <a:pt x="476" y="516"/>
                </a:lnTo>
                <a:lnTo>
                  <a:pt x="497" y="499"/>
                </a:lnTo>
                <a:lnTo>
                  <a:pt x="516" y="478"/>
                </a:lnTo>
                <a:lnTo>
                  <a:pt x="533" y="455"/>
                </a:lnTo>
                <a:lnTo>
                  <a:pt x="547" y="431"/>
                </a:lnTo>
                <a:lnTo>
                  <a:pt x="560" y="405"/>
                </a:lnTo>
                <a:lnTo>
                  <a:pt x="570" y="378"/>
                </a:lnTo>
                <a:lnTo>
                  <a:pt x="578" y="351"/>
                </a:lnTo>
                <a:lnTo>
                  <a:pt x="581" y="322"/>
                </a:lnTo>
                <a:lnTo>
                  <a:pt x="583" y="293"/>
                </a:lnTo>
                <a:lnTo>
                  <a:pt x="583" y="293"/>
                </a:lnTo>
                <a:lnTo>
                  <a:pt x="581" y="262"/>
                </a:lnTo>
                <a:lnTo>
                  <a:pt x="578" y="233"/>
                </a:lnTo>
                <a:lnTo>
                  <a:pt x="570" y="206"/>
                </a:lnTo>
                <a:lnTo>
                  <a:pt x="560" y="178"/>
                </a:lnTo>
                <a:lnTo>
                  <a:pt x="547" y="153"/>
                </a:lnTo>
                <a:lnTo>
                  <a:pt x="533" y="128"/>
                </a:lnTo>
                <a:lnTo>
                  <a:pt x="516" y="106"/>
                </a:lnTo>
                <a:lnTo>
                  <a:pt x="497" y="85"/>
                </a:lnTo>
                <a:lnTo>
                  <a:pt x="476" y="67"/>
                </a:lnTo>
                <a:lnTo>
                  <a:pt x="454" y="50"/>
                </a:lnTo>
                <a:lnTo>
                  <a:pt x="430" y="35"/>
                </a:lnTo>
                <a:lnTo>
                  <a:pt x="404" y="24"/>
                </a:lnTo>
                <a:lnTo>
                  <a:pt x="378" y="13"/>
                </a:lnTo>
                <a:lnTo>
                  <a:pt x="349" y="6"/>
                </a:lnTo>
                <a:lnTo>
                  <a:pt x="320" y="1"/>
                </a:lnTo>
                <a:lnTo>
                  <a:pt x="291" y="0"/>
                </a:lnTo>
                <a:lnTo>
                  <a:pt x="291" y="0"/>
                </a:lnTo>
                <a:close/>
              </a:path>
            </a:pathLst>
          </a:custGeom>
          <a:solidFill>
            <a:srgbClr val="15A0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Rectangle 36"/>
          <p:cNvSpPr>
            <a:spLocks noChangeArrowheads="1"/>
          </p:cNvSpPr>
          <p:nvPr>
            <p:custDataLst>
              <p:tags r:id="rId27"/>
            </p:custDataLst>
          </p:nvPr>
        </p:nvSpPr>
        <p:spPr bwMode="auto">
          <a:xfrm>
            <a:off x="4508962" y="3391346"/>
            <a:ext cx="126076" cy="116688"/>
          </a:xfrm>
          <a:prstGeom prst="rect">
            <a:avLst/>
          </a:prstGeom>
          <a:solidFill>
            <a:srgbClr val="01CD9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8" name="Rectangle 37"/>
          <p:cNvSpPr>
            <a:spLocks noChangeArrowheads="1"/>
          </p:cNvSpPr>
          <p:nvPr>
            <p:custDataLst>
              <p:tags r:id="rId28"/>
            </p:custDataLst>
          </p:nvPr>
        </p:nvSpPr>
        <p:spPr bwMode="auto">
          <a:xfrm>
            <a:off x="4327896" y="3391346"/>
            <a:ext cx="124735" cy="116688"/>
          </a:xfrm>
          <a:prstGeom prst="rect">
            <a:avLst/>
          </a:prstGeom>
          <a:solidFill>
            <a:srgbClr val="15A0C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9" name="Rectangle 38"/>
          <p:cNvSpPr>
            <a:spLocks noChangeArrowheads="1"/>
          </p:cNvSpPr>
          <p:nvPr>
            <p:custDataLst>
              <p:tags r:id="rId29"/>
            </p:custDataLst>
          </p:nvPr>
        </p:nvSpPr>
        <p:spPr bwMode="auto">
          <a:xfrm>
            <a:off x="4148170" y="3391346"/>
            <a:ext cx="123393" cy="116688"/>
          </a:xfrm>
          <a:prstGeom prst="rect">
            <a:avLst/>
          </a:prstGeom>
          <a:solidFill>
            <a:srgbClr val="5159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0" name="Rectangle 39"/>
          <p:cNvSpPr>
            <a:spLocks noChangeArrowheads="1"/>
          </p:cNvSpPr>
          <p:nvPr>
            <p:custDataLst>
              <p:tags r:id="rId30"/>
            </p:custDataLst>
          </p:nvPr>
        </p:nvSpPr>
        <p:spPr bwMode="auto">
          <a:xfrm>
            <a:off x="4691369" y="3391346"/>
            <a:ext cx="124735" cy="116688"/>
          </a:xfrm>
          <a:prstGeom prst="rect">
            <a:avLst/>
          </a:prstGeom>
          <a:solidFill>
            <a:srgbClr val="7CE41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 name="Rectangle 40"/>
          <p:cNvSpPr>
            <a:spLocks noChangeArrowheads="1"/>
          </p:cNvSpPr>
          <p:nvPr>
            <p:custDataLst>
              <p:tags r:id="rId31"/>
            </p:custDataLst>
          </p:nvPr>
        </p:nvSpPr>
        <p:spPr bwMode="auto">
          <a:xfrm>
            <a:off x="4872436" y="3391346"/>
            <a:ext cx="124735" cy="116688"/>
          </a:xfrm>
          <a:prstGeom prst="rect">
            <a:avLst/>
          </a:prstGeom>
          <a:solidFill>
            <a:srgbClr val="517D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 name="文本框 52"/>
          <p:cNvSpPr txBox="1"/>
          <p:nvPr>
            <p:custDataLst>
              <p:tags r:id="rId32"/>
            </p:custDataLst>
          </p:nvPr>
        </p:nvSpPr>
        <p:spPr>
          <a:xfrm>
            <a:off x="4094629" y="3727899"/>
            <a:ext cx="894080" cy="306705"/>
          </a:xfrm>
          <a:prstGeom prst="rect">
            <a:avLst/>
          </a:prstGeom>
          <a:noFill/>
        </p:spPr>
        <p:txBody>
          <a:bodyPr wrap="none" rtlCol="0" anchor="t">
            <a:spAutoFit/>
          </a:bodyPr>
          <a:lstStyle/>
          <a:p>
            <a:r>
              <a:rPr lang="zh-CN" altLang="en-US" sz="1400" b="1" dirty="0">
                <a:solidFill>
                  <a:srgbClr val="000000"/>
                </a:solidFill>
                <a:latin typeface="微软雅黑" panose="020B0503020204020204" pitchFamily="34" charset="-122"/>
                <a:ea typeface="微软雅黑" panose="020B0503020204020204" pitchFamily="34" charset="-122"/>
              </a:rPr>
              <a:t>技能提升</a:t>
            </a:r>
            <a:endParaRPr lang="zh-CN" altLang="en-US" sz="1400" b="1" dirty="0">
              <a:solidFill>
                <a:srgbClr val="000000"/>
              </a:solidFill>
              <a:latin typeface="微软雅黑" panose="020B0503020204020204" pitchFamily="34" charset="-122"/>
              <a:ea typeface="微软雅黑" panose="020B0503020204020204" pitchFamily="34" charset="-122"/>
            </a:endParaRPr>
          </a:p>
        </p:txBody>
      </p:sp>
      <p:sp>
        <p:nvSpPr>
          <p:cNvPr id="68" name="文本框 67"/>
          <p:cNvSpPr txBox="1"/>
          <p:nvPr>
            <p:custDataLst>
              <p:tags r:id="rId33"/>
            </p:custDataLst>
          </p:nvPr>
        </p:nvSpPr>
        <p:spPr>
          <a:xfrm>
            <a:off x="-1671" y="5897121"/>
            <a:ext cx="558800" cy="460375"/>
          </a:xfrm>
          <a:prstGeom prst="rect">
            <a:avLst/>
          </a:prstGeom>
          <a:noFill/>
        </p:spPr>
        <p:txBody>
          <a:bodyPr wrap="square" rtlCol="0">
            <a:spAutoFit/>
          </a:bodyPr>
          <a:lstStyle/>
          <a:p>
            <a:r>
              <a:rPr lang="en-US" altLang="zh-CN" sz="2400" dirty="0">
                <a:solidFill>
                  <a:srgbClr val="FFFFFF"/>
                </a:solidFill>
              </a:rPr>
              <a:t>01</a:t>
            </a:r>
            <a:endParaRPr lang="zh-CN" altLang="en-US" sz="2400" dirty="0">
              <a:solidFill>
                <a:srgbClr val="FFFFFF"/>
              </a:solidFill>
            </a:endParaRPr>
          </a:p>
        </p:txBody>
      </p:sp>
      <p:sp>
        <p:nvSpPr>
          <p:cNvPr id="69" name="文本框 68"/>
          <p:cNvSpPr txBox="1"/>
          <p:nvPr>
            <p:custDataLst>
              <p:tags r:id="rId34"/>
            </p:custDataLst>
          </p:nvPr>
        </p:nvSpPr>
        <p:spPr>
          <a:xfrm>
            <a:off x="337505" y="5866452"/>
            <a:ext cx="1071880" cy="521970"/>
          </a:xfrm>
          <a:prstGeom prst="rect">
            <a:avLst/>
          </a:prstGeom>
          <a:noFill/>
        </p:spPr>
        <p:txBody>
          <a:bodyPr wrap="none" rtlCol="0" anchor="t">
            <a:spAutoFit/>
          </a:bodyPr>
          <a:lstStyle/>
          <a:p>
            <a:pPr algn="l"/>
            <a:r>
              <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rPr>
              <a:t>人人当讲师</a:t>
            </a:r>
            <a:endPar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endParaRPr>
          </a:p>
          <a:p>
            <a:pPr algn="l"/>
            <a:r>
              <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rPr>
              <a:t>矩阵式培训</a:t>
            </a:r>
            <a:endPar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endParaRPr>
          </a:p>
        </p:txBody>
      </p:sp>
      <p:sp>
        <p:nvSpPr>
          <p:cNvPr id="70" name="文本框 69"/>
          <p:cNvSpPr txBox="1"/>
          <p:nvPr>
            <p:custDataLst>
              <p:tags r:id="rId35"/>
            </p:custDataLst>
          </p:nvPr>
        </p:nvSpPr>
        <p:spPr>
          <a:xfrm>
            <a:off x="1951725" y="5897121"/>
            <a:ext cx="558800" cy="460375"/>
          </a:xfrm>
          <a:prstGeom prst="rect">
            <a:avLst/>
          </a:prstGeom>
          <a:noFill/>
        </p:spPr>
        <p:txBody>
          <a:bodyPr wrap="square" rtlCol="0">
            <a:spAutoFit/>
          </a:bodyPr>
          <a:lstStyle/>
          <a:p>
            <a:r>
              <a:rPr lang="en-US" altLang="zh-CN" sz="2400" dirty="0">
                <a:solidFill>
                  <a:srgbClr val="FFFFFF"/>
                </a:solidFill>
              </a:rPr>
              <a:t>02</a:t>
            </a:r>
            <a:endParaRPr lang="zh-CN" altLang="en-US" sz="2400" dirty="0">
              <a:solidFill>
                <a:srgbClr val="FFFFFF"/>
              </a:solidFill>
            </a:endParaRPr>
          </a:p>
        </p:txBody>
      </p:sp>
      <p:sp>
        <p:nvSpPr>
          <p:cNvPr id="71" name="文本框 70"/>
          <p:cNvSpPr txBox="1"/>
          <p:nvPr>
            <p:custDataLst>
              <p:tags r:id="rId36"/>
            </p:custDataLst>
          </p:nvPr>
        </p:nvSpPr>
        <p:spPr>
          <a:xfrm>
            <a:off x="2241371" y="5860737"/>
            <a:ext cx="1071880" cy="521970"/>
          </a:xfrm>
          <a:prstGeom prst="rect">
            <a:avLst/>
          </a:prstGeom>
          <a:noFill/>
        </p:spPr>
        <p:txBody>
          <a:bodyPr wrap="none" rtlCol="0" anchor="t">
            <a:spAutoFit/>
          </a:bodyPr>
          <a:lstStyle/>
          <a:p>
            <a:pPr algn="ctr"/>
            <a:r>
              <a:rPr lang="zh-CN" altLang="en-US" sz="140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rPr>
              <a:t>轮岗学习</a:t>
            </a:r>
            <a:endParaRPr lang="zh-CN" altLang="en-US" sz="140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endParaRPr>
          </a:p>
          <a:p>
            <a:pPr algn="ctr"/>
            <a:r>
              <a:rPr lang="en-US" altLang="zh-CN" sz="140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rPr>
              <a:t>“</a:t>
            </a:r>
            <a:r>
              <a:rPr lang="zh-CN" altLang="en-US" sz="140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rPr>
              <a:t>师带徒</a:t>
            </a:r>
            <a:r>
              <a:rPr lang="en-US" altLang="zh-CN" sz="140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rPr>
              <a:t>”</a:t>
            </a:r>
            <a:endParaRPr lang="en-US" altLang="zh-CN" sz="1400">
              <a:solidFill>
                <a:srgbClr val="FFFFFF"/>
              </a:solidFill>
              <a:latin typeface="微软雅黑" panose="020B0503020204020204" pitchFamily="34" charset="-122"/>
              <a:ea typeface="微软雅黑" panose="020B0503020204020204" pitchFamily="34" charset="-122"/>
              <a:cs typeface="微软雅黑" panose="020B0503020204020204" pitchFamily="34" charset="-122"/>
              <a:sym typeface="等线" panose="02010600030101010101" charset="-122"/>
            </a:endParaRPr>
          </a:p>
        </p:txBody>
      </p:sp>
      <p:sp>
        <p:nvSpPr>
          <p:cNvPr id="72" name="文本框 71"/>
          <p:cNvSpPr txBox="1"/>
          <p:nvPr>
            <p:custDataLst>
              <p:tags r:id="rId37"/>
            </p:custDataLst>
          </p:nvPr>
        </p:nvSpPr>
        <p:spPr>
          <a:xfrm>
            <a:off x="3730421" y="5866641"/>
            <a:ext cx="558800" cy="460375"/>
          </a:xfrm>
          <a:prstGeom prst="rect">
            <a:avLst/>
          </a:prstGeom>
          <a:noFill/>
        </p:spPr>
        <p:txBody>
          <a:bodyPr wrap="square" rtlCol="0">
            <a:spAutoFit/>
          </a:bodyPr>
          <a:lstStyle/>
          <a:p>
            <a:r>
              <a:rPr lang="en-US" altLang="zh-CN" sz="2400" dirty="0">
                <a:solidFill>
                  <a:srgbClr val="FFFFFF"/>
                </a:solidFill>
              </a:rPr>
              <a:t>03</a:t>
            </a:r>
            <a:endParaRPr lang="zh-CN" altLang="en-US" sz="2400" dirty="0">
              <a:solidFill>
                <a:srgbClr val="FFFFFF"/>
              </a:solidFill>
            </a:endParaRPr>
          </a:p>
        </p:txBody>
      </p:sp>
      <p:sp>
        <p:nvSpPr>
          <p:cNvPr id="73" name="文本框 72"/>
          <p:cNvSpPr txBox="1"/>
          <p:nvPr>
            <p:custDataLst>
              <p:tags r:id="rId38"/>
            </p:custDataLst>
          </p:nvPr>
        </p:nvSpPr>
        <p:spPr>
          <a:xfrm>
            <a:off x="3962917" y="5943287"/>
            <a:ext cx="1427480" cy="306705"/>
          </a:xfrm>
          <a:prstGeom prst="rect">
            <a:avLst/>
          </a:prstGeom>
          <a:noFill/>
        </p:spPr>
        <p:txBody>
          <a:bodyPr wrap="none" rtlCol="0" anchor="t">
            <a:spAutoFit/>
          </a:bodyPr>
          <a:lstStyle/>
          <a:p>
            <a:r>
              <a:rPr lang="en-US" altLang="zh-CN"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rPr>
              <a:t>“</a:t>
            </a:r>
            <a:r>
              <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rPr>
              <a:t>差异化</a:t>
            </a:r>
            <a:r>
              <a:rPr lang="en-US" altLang="zh-CN"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rPr>
              <a:t>”</a:t>
            </a:r>
            <a:r>
              <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rPr>
              <a:t>培训</a:t>
            </a:r>
            <a:endPar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endParaRPr>
          </a:p>
        </p:txBody>
      </p:sp>
      <p:sp>
        <p:nvSpPr>
          <p:cNvPr id="74" name="文本框 73"/>
          <p:cNvSpPr txBox="1"/>
          <p:nvPr>
            <p:custDataLst>
              <p:tags r:id="rId39"/>
            </p:custDataLst>
          </p:nvPr>
        </p:nvSpPr>
        <p:spPr>
          <a:xfrm>
            <a:off x="5681603" y="5892372"/>
            <a:ext cx="558800" cy="460375"/>
          </a:xfrm>
          <a:prstGeom prst="rect">
            <a:avLst/>
          </a:prstGeom>
          <a:noFill/>
        </p:spPr>
        <p:txBody>
          <a:bodyPr wrap="square" rtlCol="0">
            <a:spAutoFit/>
          </a:bodyPr>
          <a:lstStyle/>
          <a:p>
            <a:r>
              <a:rPr lang="en-US" altLang="zh-CN" sz="2400" dirty="0">
                <a:solidFill>
                  <a:srgbClr val="FFFFFF"/>
                </a:solidFill>
              </a:rPr>
              <a:t>04</a:t>
            </a:r>
            <a:endParaRPr lang="zh-CN" altLang="en-US" sz="2400" dirty="0">
              <a:solidFill>
                <a:srgbClr val="FFFFFF"/>
              </a:solidFill>
            </a:endParaRPr>
          </a:p>
        </p:txBody>
      </p:sp>
      <p:sp>
        <p:nvSpPr>
          <p:cNvPr id="75" name="文本框 74"/>
          <p:cNvSpPr txBox="1"/>
          <p:nvPr>
            <p:custDataLst>
              <p:tags r:id="rId40"/>
            </p:custDataLst>
          </p:nvPr>
        </p:nvSpPr>
        <p:spPr>
          <a:xfrm>
            <a:off x="6084279" y="5968383"/>
            <a:ext cx="894080" cy="306705"/>
          </a:xfrm>
          <a:prstGeom prst="rect">
            <a:avLst/>
          </a:prstGeom>
          <a:noFill/>
        </p:spPr>
        <p:txBody>
          <a:bodyPr wrap="none" rtlCol="0" anchor="t">
            <a:spAutoFit/>
          </a:bodyPr>
          <a:lstStyle/>
          <a:p>
            <a:r>
              <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rPr>
              <a:t>岗位练兵</a:t>
            </a:r>
            <a:endPar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endParaRPr>
          </a:p>
        </p:txBody>
      </p:sp>
      <p:sp>
        <p:nvSpPr>
          <p:cNvPr id="76" name="文本框 75"/>
          <p:cNvSpPr txBox="1"/>
          <p:nvPr>
            <p:custDataLst>
              <p:tags r:id="rId41"/>
            </p:custDataLst>
          </p:nvPr>
        </p:nvSpPr>
        <p:spPr>
          <a:xfrm>
            <a:off x="7570880" y="5892201"/>
            <a:ext cx="558800" cy="460375"/>
          </a:xfrm>
          <a:prstGeom prst="rect">
            <a:avLst/>
          </a:prstGeom>
          <a:noFill/>
        </p:spPr>
        <p:txBody>
          <a:bodyPr wrap="square" rtlCol="0">
            <a:spAutoFit/>
          </a:bodyPr>
          <a:lstStyle/>
          <a:p>
            <a:r>
              <a:rPr lang="en-US" altLang="zh-CN" sz="2400" dirty="0">
                <a:solidFill>
                  <a:srgbClr val="FFFFFF"/>
                </a:solidFill>
              </a:rPr>
              <a:t>05</a:t>
            </a:r>
            <a:endParaRPr lang="zh-CN" altLang="en-US" sz="2400" dirty="0">
              <a:solidFill>
                <a:srgbClr val="FFFFFF"/>
              </a:solidFill>
            </a:endParaRPr>
          </a:p>
        </p:txBody>
      </p:sp>
      <p:sp>
        <p:nvSpPr>
          <p:cNvPr id="77" name="文本框 76"/>
          <p:cNvSpPr txBox="1"/>
          <p:nvPr>
            <p:custDataLst>
              <p:tags r:id="rId42"/>
            </p:custDataLst>
          </p:nvPr>
        </p:nvSpPr>
        <p:spPr>
          <a:xfrm>
            <a:off x="7954506" y="5866612"/>
            <a:ext cx="894080" cy="521970"/>
          </a:xfrm>
          <a:prstGeom prst="rect">
            <a:avLst/>
          </a:prstGeom>
          <a:noFill/>
        </p:spPr>
        <p:txBody>
          <a:bodyPr wrap="none" rtlCol="0" anchor="t">
            <a:spAutoFit/>
          </a:bodyPr>
          <a:lstStyle/>
          <a:p>
            <a:r>
              <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rPr>
              <a:t>效果验证</a:t>
            </a:r>
            <a:endPar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endParaRPr>
          </a:p>
          <a:p>
            <a:r>
              <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rPr>
              <a:t>技能比武</a:t>
            </a:r>
            <a:endParaRPr lang="zh-CN" altLang="en-US" sz="1400">
              <a:solidFill>
                <a:srgbClr val="FFFFFF"/>
              </a:solidFill>
              <a:latin typeface="微软雅黑" panose="020B0503020204020204" pitchFamily="34" charset="-122"/>
              <a:ea typeface="微软雅黑" panose="020B0503020204020204" pitchFamily="34" charset="-122"/>
              <a:cs typeface="+mn-ea"/>
              <a:sym typeface="等线" panose="02010600030101010101" charset="-122"/>
            </a:endParaRPr>
          </a:p>
        </p:txBody>
      </p:sp>
      <p:pic>
        <p:nvPicPr>
          <p:cNvPr id="21" name="图片 65" descr="1"/>
          <p:cNvPicPr>
            <a:picLocks noChangeAspect="1" noChangeArrowheads="1"/>
          </p:cNvPicPr>
          <p:nvPr/>
        </p:nvPicPr>
        <p:blipFill>
          <a:blip r:embed="rId43" cstate="print">
            <a:extLst>
              <a:ext uri="{28A0092B-C50C-407E-A947-70E740481C1C}">
                <a14:useLocalDpi xmlns:a14="http://schemas.microsoft.com/office/drawing/2010/main" val="0"/>
              </a:ext>
            </a:extLst>
          </a:blip>
          <a:srcRect/>
          <a:stretch>
            <a:fillRect/>
          </a:stretch>
        </p:blipFill>
        <p:spPr>
          <a:xfrm>
            <a:off x="462915" y="3971290"/>
            <a:ext cx="2445385" cy="1321435"/>
          </a:xfrm>
          <a:prstGeom prst="rect">
            <a:avLst/>
          </a:prstGeom>
          <a:noFill/>
          <a:ln>
            <a:solidFill>
              <a:schemeClr val="accent1"/>
            </a:solidFill>
          </a:ln>
        </p:spPr>
      </p:pic>
      <p:sp>
        <p:nvSpPr>
          <p:cNvPr id="22" name="文本框 21"/>
          <p:cNvSpPr txBox="1"/>
          <p:nvPr>
            <p:custDataLst>
              <p:tags r:id="rId44"/>
            </p:custDataLst>
          </p:nvPr>
        </p:nvSpPr>
        <p:spPr>
          <a:xfrm>
            <a:off x="3092049" y="4422016"/>
            <a:ext cx="558800" cy="460375"/>
          </a:xfrm>
          <a:prstGeom prst="rect">
            <a:avLst/>
          </a:prstGeom>
          <a:noFill/>
        </p:spPr>
        <p:txBody>
          <a:bodyPr wrap="square" rtlCol="0">
            <a:spAutoFit/>
          </a:bodyPr>
          <a:lstStyle/>
          <a:p>
            <a:r>
              <a:rPr lang="en-US" altLang="zh-CN" sz="2400" dirty="0">
                <a:solidFill>
                  <a:srgbClr val="FFFFFF"/>
                </a:solidFill>
              </a:rPr>
              <a:t>01</a:t>
            </a:r>
            <a:endParaRPr lang="zh-CN" altLang="en-US" sz="2400" dirty="0">
              <a:solidFill>
                <a:srgbClr val="FFFFFF"/>
              </a:solidFill>
            </a:endParaRPr>
          </a:p>
        </p:txBody>
      </p:sp>
      <p:pic>
        <p:nvPicPr>
          <p:cNvPr id="23" name="图片 22"/>
          <p:cNvPicPr>
            <a:picLocks noChangeAspect="1"/>
          </p:cNvPicPr>
          <p:nvPr/>
        </p:nvPicPr>
        <p:blipFill>
          <a:blip r:embed="rId45"/>
          <a:stretch>
            <a:fillRect/>
          </a:stretch>
        </p:blipFill>
        <p:spPr>
          <a:xfrm>
            <a:off x="462280" y="2211705"/>
            <a:ext cx="2387600" cy="1592580"/>
          </a:xfrm>
          <a:prstGeom prst="rect">
            <a:avLst/>
          </a:prstGeom>
        </p:spPr>
      </p:pic>
      <p:sp>
        <p:nvSpPr>
          <p:cNvPr id="24" name="文本框 23"/>
          <p:cNvSpPr txBox="1"/>
          <p:nvPr>
            <p:custDataLst>
              <p:tags r:id="rId46"/>
            </p:custDataLst>
          </p:nvPr>
        </p:nvSpPr>
        <p:spPr>
          <a:xfrm>
            <a:off x="3091550" y="2968501"/>
            <a:ext cx="558800" cy="460375"/>
          </a:xfrm>
          <a:prstGeom prst="rect">
            <a:avLst/>
          </a:prstGeom>
          <a:noFill/>
        </p:spPr>
        <p:txBody>
          <a:bodyPr wrap="square" rtlCol="0">
            <a:spAutoFit/>
          </a:bodyPr>
          <a:lstStyle/>
          <a:p>
            <a:r>
              <a:rPr lang="en-US" altLang="zh-CN" sz="2400" dirty="0">
                <a:solidFill>
                  <a:srgbClr val="FFFFFF"/>
                </a:solidFill>
              </a:rPr>
              <a:t>02</a:t>
            </a:r>
            <a:endParaRPr lang="zh-CN" altLang="en-US" sz="2400" dirty="0">
              <a:solidFill>
                <a:srgbClr val="FFFFFF"/>
              </a:solidFill>
            </a:endParaRPr>
          </a:p>
        </p:txBody>
      </p:sp>
      <p:sp>
        <p:nvSpPr>
          <p:cNvPr id="25" name="文本框 24"/>
          <p:cNvSpPr txBox="1"/>
          <p:nvPr>
            <p:custDataLst>
              <p:tags r:id="rId47"/>
            </p:custDataLst>
          </p:nvPr>
        </p:nvSpPr>
        <p:spPr>
          <a:xfrm>
            <a:off x="4296206" y="2286511"/>
            <a:ext cx="558800" cy="460375"/>
          </a:xfrm>
          <a:prstGeom prst="rect">
            <a:avLst/>
          </a:prstGeom>
          <a:noFill/>
        </p:spPr>
        <p:txBody>
          <a:bodyPr wrap="square" rtlCol="0">
            <a:spAutoFit/>
          </a:bodyPr>
          <a:lstStyle/>
          <a:p>
            <a:r>
              <a:rPr lang="en-US" altLang="zh-CN" sz="2400" dirty="0">
                <a:solidFill>
                  <a:srgbClr val="FFFFFF"/>
                </a:solidFill>
              </a:rPr>
              <a:t>03</a:t>
            </a:r>
            <a:endParaRPr lang="zh-CN" altLang="en-US" sz="2400" dirty="0">
              <a:solidFill>
                <a:srgbClr val="FFFFFF"/>
              </a:solidFill>
            </a:endParaRPr>
          </a:p>
        </p:txBody>
      </p:sp>
      <p:sp>
        <p:nvSpPr>
          <p:cNvPr id="26" name="文本框 25"/>
          <p:cNvSpPr txBox="1"/>
          <p:nvPr>
            <p:custDataLst>
              <p:tags r:id="rId48"/>
            </p:custDataLst>
          </p:nvPr>
        </p:nvSpPr>
        <p:spPr>
          <a:xfrm>
            <a:off x="5475863" y="2959942"/>
            <a:ext cx="558800" cy="460375"/>
          </a:xfrm>
          <a:prstGeom prst="rect">
            <a:avLst/>
          </a:prstGeom>
          <a:noFill/>
        </p:spPr>
        <p:txBody>
          <a:bodyPr wrap="square" rtlCol="0">
            <a:spAutoFit/>
          </a:bodyPr>
          <a:lstStyle/>
          <a:p>
            <a:r>
              <a:rPr lang="en-US" altLang="zh-CN" sz="2400" dirty="0">
                <a:solidFill>
                  <a:srgbClr val="FFFFFF"/>
                </a:solidFill>
              </a:rPr>
              <a:t>04</a:t>
            </a:r>
            <a:endParaRPr lang="zh-CN" altLang="en-US" sz="2400" dirty="0">
              <a:solidFill>
                <a:srgbClr val="FFFFFF"/>
              </a:solidFill>
            </a:endParaRPr>
          </a:p>
        </p:txBody>
      </p:sp>
      <p:sp>
        <p:nvSpPr>
          <p:cNvPr id="54" name="文本框 53"/>
          <p:cNvSpPr txBox="1"/>
          <p:nvPr>
            <p:custDataLst>
              <p:tags r:id="rId49"/>
            </p:custDataLst>
          </p:nvPr>
        </p:nvSpPr>
        <p:spPr>
          <a:xfrm>
            <a:off x="5479190" y="4422176"/>
            <a:ext cx="558800" cy="460375"/>
          </a:xfrm>
          <a:prstGeom prst="rect">
            <a:avLst/>
          </a:prstGeom>
          <a:noFill/>
        </p:spPr>
        <p:txBody>
          <a:bodyPr wrap="square" rtlCol="0">
            <a:spAutoFit/>
          </a:bodyPr>
          <a:lstStyle/>
          <a:p>
            <a:r>
              <a:rPr lang="en-US" altLang="zh-CN" sz="2400" dirty="0">
                <a:solidFill>
                  <a:srgbClr val="FFFFFF"/>
                </a:solidFill>
              </a:rPr>
              <a:t>05</a:t>
            </a:r>
            <a:endParaRPr lang="zh-CN" altLang="en-US" sz="2400" dirty="0">
              <a:solidFill>
                <a:srgbClr val="FFFFFF"/>
              </a:solidFill>
            </a:endParaRPr>
          </a:p>
        </p:txBody>
      </p:sp>
      <p:pic>
        <p:nvPicPr>
          <p:cNvPr id="55" name="图片 54"/>
          <p:cNvPicPr>
            <a:picLocks noChangeAspect="1"/>
          </p:cNvPicPr>
          <p:nvPr/>
        </p:nvPicPr>
        <p:blipFill>
          <a:blip r:embed="rId50"/>
          <a:stretch>
            <a:fillRect/>
          </a:stretch>
        </p:blipFill>
        <p:spPr>
          <a:xfrm>
            <a:off x="3402330" y="1036320"/>
            <a:ext cx="2194560" cy="1037590"/>
          </a:xfrm>
          <a:prstGeom prst="rect">
            <a:avLst/>
          </a:prstGeom>
        </p:spPr>
      </p:pic>
      <p:pic>
        <p:nvPicPr>
          <p:cNvPr id="66" name="图片 65" descr="参赛选手正在进行实操（周勇 摄）"/>
          <p:cNvPicPr>
            <a:picLocks noChangeAspect="1"/>
          </p:cNvPicPr>
          <p:nvPr/>
        </p:nvPicPr>
        <p:blipFill>
          <a:blip r:embed="rId51"/>
          <a:stretch>
            <a:fillRect/>
          </a:stretch>
        </p:blipFill>
        <p:spPr>
          <a:xfrm>
            <a:off x="6240145" y="3777615"/>
            <a:ext cx="2275205" cy="1514475"/>
          </a:xfrm>
          <a:prstGeom prst="rect">
            <a:avLst/>
          </a:prstGeom>
        </p:spPr>
      </p:pic>
      <p:sp>
        <p:nvSpPr>
          <p:cNvPr id="79" name="文本框 78"/>
          <p:cNvSpPr txBox="1"/>
          <p:nvPr/>
        </p:nvSpPr>
        <p:spPr>
          <a:xfrm>
            <a:off x="8580755" y="4276725"/>
            <a:ext cx="367030" cy="757555"/>
          </a:xfrm>
          <a:prstGeom prst="rect">
            <a:avLst/>
          </a:prstGeom>
          <a:noFill/>
          <a:ln>
            <a:solidFill>
              <a:schemeClr val="accent1"/>
            </a:solidFill>
          </a:ln>
        </p:spPr>
        <p:txBody>
          <a:bodyPr vert="eaVert" wrap="square" rtlCol="0">
            <a:spAutoFit/>
          </a:bodyPr>
          <a:lstStyle/>
          <a:p>
            <a:r>
              <a:rPr lang="zh-CN" altLang="en-US" sz="1200">
                <a:latin typeface="微软雅黑" panose="020B0503020204020204" pitchFamily="34" charset="-122"/>
                <a:ea typeface="微软雅黑" panose="020B0503020204020204" pitchFamily="34" charset="-122"/>
              </a:rPr>
              <a:t>实操比武</a:t>
            </a:r>
            <a:endParaRPr lang="zh-CN" altLang="en-US" sz="1200">
              <a:latin typeface="微软雅黑" panose="020B0503020204020204" pitchFamily="34" charset="-122"/>
              <a:ea typeface="微软雅黑" panose="020B0503020204020204" pitchFamily="34" charset="-122"/>
            </a:endParaRPr>
          </a:p>
        </p:txBody>
      </p:sp>
      <p:sp>
        <p:nvSpPr>
          <p:cNvPr id="80" name="文本框 79"/>
          <p:cNvSpPr txBox="1"/>
          <p:nvPr/>
        </p:nvSpPr>
        <p:spPr>
          <a:xfrm>
            <a:off x="45720" y="4198620"/>
            <a:ext cx="367030" cy="757555"/>
          </a:xfrm>
          <a:prstGeom prst="rect">
            <a:avLst/>
          </a:prstGeom>
          <a:noFill/>
          <a:ln>
            <a:solidFill>
              <a:schemeClr val="accent1"/>
            </a:solidFill>
          </a:ln>
        </p:spPr>
        <p:txBody>
          <a:bodyPr vert="eaVert" wrap="square" rtlCol="0">
            <a:spAutoFit/>
          </a:bodyPr>
          <a:lstStyle/>
          <a:p>
            <a:r>
              <a:rPr lang="zh-CN" altLang="en-US" sz="1200">
                <a:latin typeface="微软雅黑" panose="020B0503020204020204" pitchFamily="34" charset="-122"/>
                <a:ea typeface="微软雅黑" panose="020B0503020204020204" pitchFamily="34" charset="-122"/>
              </a:rPr>
              <a:t>矩阵培训</a:t>
            </a:r>
            <a:endParaRPr lang="zh-CN" altLang="en-US" sz="1200">
              <a:latin typeface="微软雅黑" panose="020B0503020204020204" pitchFamily="34" charset="-122"/>
              <a:ea typeface="微软雅黑" panose="020B0503020204020204" pitchFamily="34" charset="-122"/>
            </a:endParaRPr>
          </a:p>
        </p:txBody>
      </p:sp>
      <p:sp>
        <p:nvSpPr>
          <p:cNvPr id="81" name="文本框 80"/>
          <p:cNvSpPr txBox="1"/>
          <p:nvPr/>
        </p:nvSpPr>
        <p:spPr>
          <a:xfrm>
            <a:off x="61595" y="2513965"/>
            <a:ext cx="367030" cy="1214120"/>
          </a:xfrm>
          <a:prstGeom prst="rect">
            <a:avLst/>
          </a:prstGeom>
          <a:noFill/>
          <a:ln>
            <a:solidFill>
              <a:schemeClr val="accent1"/>
            </a:solidFill>
          </a:ln>
        </p:spPr>
        <p:txBody>
          <a:bodyPr vert="eaVert" wrap="square" rtlCol="0">
            <a:spAutoFit/>
          </a:bodyPr>
          <a:lstStyle/>
          <a:p>
            <a:r>
              <a:rPr lang="en-US" altLang="zh-CN" sz="1200">
                <a:latin typeface="微软雅黑" panose="020B0503020204020204" pitchFamily="34" charset="-122"/>
                <a:ea typeface="微软雅黑" panose="020B0503020204020204" pitchFamily="34" charset="-122"/>
              </a:rPr>
              <a:t>”</a:t>
            </a:r>
            <a:r>
              <a:rPr lang="zh-CN" altLang="en-US" sz="1200">
                <a:latin typeface="微软雅黑" panose="020B0503020204020204" pitchFamily="34" charset="-122"/>
                <a:ea typeface="微软雅黑" panose="020B0503020204020204" pitchFamily="34" charset="-122"/>
              </a:rPr>
              <a:t>传、帮、带</a:t>
            </a:r>
            <a:r>
              <a:rPr lang="en-US" altLang="zh-CN" sz="1200">
                <a:latin typeface="微软雅黑" panose="020B0503020204020204" pitchFamily="34" charset="-122"/>
                <a:ea typeface="微软雅黑" panose="020B0503020204020204" pitchFamily="34" charset="-122"/>
              </a:rPr>
              <a:t>“</a:t>
            </a:r>
            <a:endParaRPr lang="en-US" altLang="zh-CN" sz="1200">
              <a:latin typeface="微软雅黑" panose="020B0503020204020204" pitchFamily="34" charset="-122"/>
              <a:ea typeface="微软雅黑" panose="020B0503020204020204" pitchFamily="34" charset="-122"/>
            </a:endParaRPr>
          </a:p>
        </p:txBody>
      </p:sp>
      <p:sp>
        <p:nvSpPr>
          <p:cNvPr id="82" name="文本框 81"/>
          <p:cNvSpPr txBox="1"/>
          <p:nvPr/>
        </p:nvSpPr>
        <p:spPr>
          <a:xfrm>
            <a:off x="2785745" y="1176655"/>
            <a:ext cx="551815" cy="897255"/>
          </a:xfrm>
          <a:prstGeom prst="rect">
            <a:avLst/>
          </a:prstGeom>
          <a:noFill/>
          <a:ln>
            <a:solidFill>
              <a:schemeClr val="accent1"/>
            </a:solidFill>
          </a:ln>
        </p:spPr>
        <p:txBody>
          <a:bodyPr vert="eaVert" wrap="square" rtlCol="0">
            <a:spAutoFit/>
          </a:bodyPr>
          <a:lstStyle/>
          <a:p>
            <a:pPr algn="ctr"/>
            <a:r>
              <a:rPr lang="zh-CN" altLang="en-US" sz="1200">
                <a:latin typeface="微软雅黑" panose="020B0503020204020204" pitchFamily="34" charset="-122"/>
                <a:ea typeface="微软雅黑" panose="020B0503020204020204" pitchFamily="34" charset="-122"/>
              </a:rPr>
              <a:t>因人而异</a:t>
            </a:r>
            <a:endParaRPr lang="zh-CN" altLang="en-US" sz="1200">
              <a:latin typeface="微软雅黑" panose="020B0503020204020204" pitchFamily="34" charset="-122"/>
              <a:ea typeface="微软雅黑" panose="020B0503020204020204" pitchFamily="34" charset="-122"/>
            </a:endParaRPr>
          </a:p>
          <a:p>
            <a:pPr algn="ctr"/>
            <a:r>
              <a:rPr lang="zh-CN" altLang="en-US" sz="1200">
                <a:latin typeface="微软雅黑" panose="020B0503020204020204" pitchFamily="34" charset="-122"/>
                <a:ea typeface="微软雅黑" panose="020B0503020204020204" pitchFamily="34" charset="-122"/>
              </a:rPr>
              <a:t>差异化培训</a:t>
            </a:r>
            <a:endParaRPr lang="zh-CN" altLang="en-US" sz="1200">
              <a:latin typeface="微软雅黑" panose="020B0503020204020204" pitchFamily="34" charset="-122"/>
              <a:ea typeface="微软雅黑" panose="020B0503020204020204" pitchFamily="34" charset="-122"/>
            </a:endParaRPr>
          </a:p>
        </p:txBody>
      </p:sp>
      <p:pic>
        <p:nvPicPr>
          <p:cNvPr id="83" name="图片 82" descr="仿宋字比赛现场（姚丽娜 摄）"/>
          <p:cNvPicPr>
            <a:picLocks noChangeAspect="1"/>
          </p:cNvPicPr>
          <p:nvPr/>
        </p:nvPicPr>
        <p:blipFill>
          <a:blip r:embed="rId52"/>
          <a:stretch>
            <a:fillRect/>
          </a:stretch>
        </p:blipFill>
        <p:spPr>
          <a:xfrm>
            <a:off x="6201410" y="1677035"/>
            <a:ext cx="2313305" cy="1542415"/>
          </a:xfrm>
          <a:prstGeom prst="rect">
            <a:avLst/>
          </a:prstGeom>
        </p:spPr>
      </p:pic>
      <p:sp>
        <p:nvSpPr>
          <p:cNvPr id="84" name="文本框 83"/>
          <p:cNvSpPr txBox="1"/>
          <p:nvPr/>
        </p:nvSpPr>
        <p:spPr>
          <a:xfrm>
            <a:off x="8580755" y="1894840"/>
            <a:ext cx="367030" cy="1243330"/>
          </a:xfrm>
          <a:prstGeom prst="rect">
            <a:avLst/>
          </a:prstGeom>
          <a:noFill/>
          <a:ln>
            <a:solidFill>
              <a:schemeClr val="accent1"/>
            </a:solidFill>
          </a:ln>
        </p:spPr>
        <p:txBody>
          <a:bodyPr vert="eaVert" wrap="square" rtlCol="0">
            <a:spAutoFit/>
          </a:bodyPr>
          <a:lstStyle/>
          <a:p>
            <a:r>
              <a:rPr lang="zh-CN" altLang="en-US" sz="1200">
                <a:latin typeface="微软雅黑" panose="020B0503020204020204" pitchFamily="34" charset="-122"/>
                <a:ea typeface="微软雅黑" panose="020B0503020204020204" pitchFamily="34" charset="-122"/>
              </a:rPr>
              <a:t>岗位练兵增技能</a:t>
            </a:r>
            <a:endParaRPr lang="zh-CN" altLang="en-US" sz="1200">
              <a:latin typeface="微软雅黑" panose="020B0503020204020204" pitchFamily="34" charset="-122"/>
              <a:ea typeface="微软雅黑" panose="020B0503020204020204" pitchFamily="34" charset="-122"/>
            </a:endParaRPr>
          </a:p>
        </p:txBody>
      </p:sp>
      <p:sp>
        <p:nvSpPr>
          <p:cNvPr id="61" name="文本框 65"/>
          <p:cNvSpPr txBox="1">
            <a:spLocks noChangeArrowheads="1"/>
          </p:cNvSpPr>
          <p:nvPr/>
        </p:nvSpPr>
        <p:spPr bwMode="auto">
          <a:xfrm>
            <a:off x="506821" y="1145771"/>
            <a:ext cx="27849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000">
                <a:latin typeface="黑体" panose="02010609060101010101" pitchFamily="2" charset="-122"/>
                <a:ea typeface="黑体" panose="0201060906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2.3</a:t>
            </a:r>
            <a:r>
              <a:rPr lang="zh-CN" altLang="en-US"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培训建设</a:t>
            </a:r>
            <a:endPar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MH_Entry_1">
            <a:hlinkClick r:id="rId1" action="ppaction://hlinksldjump"/>
          </p:cNvPr>
          <p:cNvSpPr>
            <a:spLocks noChangeArrowheads="1"/>
          </p:cNvSpPr>
          <p:nvPr>
            <p:custDataLst>
              <p:tags r:id="rId2"/>
            </p:custDataLst>
          </p:nvPr>
        </p:nvSpPr>
        <p:spPr bwMode="auto">
          <a:xfrm>
            <a:off x="5232893" y="2250210"/>
            <a:ext cx="3215690" cy="61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p>
            <a:pPr>
              <a:lnSpc>
                <a:spcPct val="120000"/>
              </a:lnSpc>
              <a:buFont typeface="Arial" panose="020B0604020202020204" pitchFamily="34" charset="0"/>
              <a:buNone/>
            </a:pPr>
            <a:r>
              <a:rPr lang="zh-CN" altLang="en-US" sz="1600">
                <a:solidFill>
                  <a:srgbClr val="B2B2B2"/>
                </a:solidFill>
                <a:latin typeface="+mn-ea"/>
                <a:ea typeface="+mn-ea"/>
              </a:rPr>
              <a:t>企业概况</a:t>
            </a:r>
            <a:endParaRPr lang="zh-CN" altLang="en-US" sz="1600">
              <a:solidFill>
                <a:srgbClr val="B2B2B2"/>
              </a:solidFill>
              <a:latin typeface="+mn-ea"/>
              <a:ea typeface="+mn-ea"/>
            </a:endParaRPr>
          </a:p>
        </p:txBody>
      </p:sp>
      <p:sp>
        <p:nvSpPr>
          <p:cNvPr id="5127" name="MH_Entry_2">
            <a:hlinkClick r:id="rId3" action="ppaction://hlinksldjump"/>
          </p:cNvPr>
          <p:cNvSpPr>
            <a:spLocks noChangeArrowheads="1"/>
          </p:cNvSpPr>
          <p:nvPr>
            <p:custDataLst>
              <p:tags r:id="rId4"/>
            </p:custDataLst>
          </p:nvPr>
        </p:nvSpPr>
        <p:spPr bwMode="auto">
          <a:xfrm>
            <a:off x="1004890" y="3005221"/>
            <a:ext cx="3227664" cy="61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p>
            <a:pPr algn="r">
              <a:lnSpc>
                <a:spcPct val="120000"/>
              </a:lnSpc>
              <a:buFont typeface="Arial" panose="020B0604020202020204" pitchFamily="34" charset="0"/>
              <a:buNone/>
            </a:pPr>
            <a:r>
              <a:rPr lang="zh-CN" altLang="en-US" sz="1600">
                <a:solidFill>
                  <a:srgbClr val="B2B2B2"/>
                </a:solidFill>
                <a:latin typeface="+mn-ea"/>
                <a:ea typeface="+mn-ea"/>
              </a:rPr>
              <a:t>晋升发展</a:t>
            </a:r>
            <a:endParaRPr lang="zh-CN" altLang="en-US" sz="1600">
              <a:solidFill>
                <a:srgbClr val="B2B2B2"/>
              </a:solidFill>
              <a:latin typeface="+mn-ea"/>
              <a:ea typeface="+mn-ea"/>
            </a:endParaRPr>
          </a:p>
        </p:txBody>
      </p:sp>
      <p:sp>
        <p:nvSpPr>
          <p:cNvPr id="5128" name="MH_Entry_3"/>
          <p:cNvSpPr>
            <a:spLocks noChangeArrowheads="1"/>
          </p:cNvSpPr>
          <p:nvPr>
            <p:custDataLst>
              <p:tags r:id="rId5"/>
            </p:custDataLst>
          </p:nvPr>
        </p:nvSpPr>
        <p:spPr bwMode="auto">
          <a:xfrm>
            <a:off x="4908337" y="3760232"/>
            <a:ext cx="3215690" cy="61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nSpc>
                <a:spcPct val="120000"/>
              </a:lnSpc>
              <a:buFont typeface="Arial" panose="020B0604020202020204" pitchFamily="34" charset="0"/>
              <a:buNone/>
            </a:pPr>
            <a:r>
              <a:rPr lang="zh-CN" altLang="en-US" b="1" dirty="0">
                <a:latin typeface="微软雅黑" panose="020B0503020204020204" pitchFamily="34" charset="-122"/>
                <a:ea typeface="微软雅黑" panose="020B0503020204020204" pitchFamily="34" charset="-122"/>
              </a:rPr>
              <a:t>招聘岗位</a:t>
            </a:r>
            <a:endParaRPr lang="zh-CN" altLang="en-US" b="1" dirty="0">
              <a:latin typeface="微软雅黑" panose="020B0503020204020204" pitchFamily="34" charset="-122"/>
              <a:ea typeface="微软雅黑" panose="020B0503020204020204" pitchFamily="34" charset="-122"/>
            </a:endParaRPr>
          </a:p>
        </p:txBody>
      </p:sp>
      <p:sp>
        <p:nvSpPr>
          <p:cNvPr id="5129" name="MH_Entry_4"/>
          <p:cNvSpPr>
            <a:spLocks noChangeArrowheads="1"/>
          </p:cNvSpPr>
          <p:nvPr>
            <p:custDataLst>
              <p:tags r:id="rId6"/>
            </p:custDataLst>
          </p:nvPr>
        </p:nvSpPr>
        <p:spPr bwMode="auto">
          <a:xfrm>
            <a:off x="681829" y="4516862"/>
            <a:ext cx="3227664" cy="61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r">
              <a:lnSpc>
                <a:spcPct val="120000"/>
              </a:lnSpc>
              <a:buFont typeface="Arial" panose="020B0604020202020204" pitchFamily="34" charset="0"/>
              <a:buNone/>
            </a:pPr>
            <a:r>
              <a:rPr lang="zh-CN" altLang="en-US" sz="1600">
                <a:solidFill>
                  <a:srgbClr val="B2B2B2"/>
                </a:solidFill>
                <a:latin typeface="+mn-ea"/>
                <a:ea typeface="+mn-ea"/>
              </a:rPr>
              <a:t>薪酬福利</a:t>
            </a:r>
            <a:endParaRPr lang="zh-CN" altLang="en-US" sz="1600">
              <a:solidFill>
                <a:srgbClr val="B2B2B2"/>
              </a:solidFill>
              <a:latin typeface="+mn-ea"/>
              <a:ea typeface="+mn-ea"/>
            </a:endParaRPr>
          </a:p>
        </p:txBody>
      </p:sp>
      <p:sp>
        <p:nvSpPr>
          <p:cNvPr id="54" name="MH_Number_1">
            <a:hlinkClick r:id="rId1" action="ppaction://hlinksldjump"/>
          </p:cNvPr>
          <p:cNvSpPr/>
          <p:nvPr>
            <p:custDataLst>
              <p:tags r:id="rId7"/>
            </p:custDataLst>
          </p:nvPr>
        </p:nvSpPr>
        <p:spPr>
          <a:xfrm rot="413314">
            <a:off x="4639573" y="2366022"/>
            <a:ext cx="391698" cy="423954"/>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2"/>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1</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5" name="MH_Number_2">
            <a:hlinkClick r:id="rId3" action="ppaction://hlinksldjump"/>
          </p:cNvPr>
          <p:cNvSpPr/>
          <p:nvPr>
            <p:custDataLst>
              <p:tags r:id="rId8"/>
            </p:custDataLst>
          </p:nvPr>
        </p:nvSpPr>
        <p:spPr>
          <a:xfrm rot="413314">
            <a:off x="4473237" y="3123685"/>
            <a:ext cx="391699" cy="423953"/>
          </a:xfrm>
          <a:custGeom>
            <a:avLst/>
            <a:gdLst>
              <a:gd name="connsiteX0" fmla="*/ 45161 w 370245"/>
              <a:gd name="connsiteY0" fmla="*/ 39273 h 400731"/>
              <a:gd name="connsiteX1" fmla="*/ 370245 w 370245"/>
              <a:gd name="connsiteY1" fmla="*/ 0 h 400731"/>
              <a:gd name="connsiteX2" fmla="*/ 325083 w 370245"/>
              <a:gd name="connsiteY2" fmla="*/ 361458 h 400731"/>
              <a:gd name="connsiteX3" fmla="*/ 0 w 370245"/>
              <a:gd name="connsiteY3" fmla="*/ 400731 h 400731"/>
            </a:gdLst>
            <a:ahLst/>
            <a:cxnLst>
              <a:cxn ang="0">
                <a:pos x="connsiteX0" y="connsiteY0"/>
              </a:cxn>
              <a:cxn ang="0">
                <a:pos x="connsiteX1" y="connsiteY1"/>
              </a:cxn>
              <a:cxn ang="0">
                <a:pos x="connsiteX2" y="connsiteY2"/>
              </a:cxn>
              <a:cxn ang="0">
                <a:pos x="connsiteX3" y="connsiteY3"/>
              </a:cxn>
            </a:cxnLst>
            <a:rect l="l" t="t" r="r" b="b"/>
            <a:pathLst>
              <a:path w="370245" h="400731">
                <a:moveTo>
                  <a:pt x="45161" y="39273"/>
                </a:moveTo>
                <a:lnTo>
                  <a:pt x="370245" y="0"/>
                </a:lnTo>
                <a:lnTo>
                  <a:pt x="325083" y="361458"/>
                </a:lnTo>
                <a:lnTo>
                  <a:pt x="0" y="400731"/>
                </a:lnTo>
                <a:close/>
              </a:path>
            </a:pathLst>
          </a:custGeom>
          <a:solidFill>
            <a:schemeClr val="accent2"/>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2</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6" name="MH_Number_3"/>
          <p:cNvSpPr/>
          <p:nvPr>
            <p:custDataLst>
              <p:tags r:id="rId9"/>
            </p:custDataLst>
          </p:nvPr>
        </p:nvSpPr>
        <p:spPr>
          <a:xfrm rot="413314">
            <a:off x="4306901" y="3881346"/>
            <a:ext cx="391698" cy="423954"/>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1"/>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3</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7" name="MH_Number_4"/>
          <p:cNvSpPr/>
          <p:nvPr>
            <p:custDataLst>
              <p:tags r:id="rId10"/>
            </p:custDataLst>
          </p:nvPr>
        </p:nvSpPr>
        <p:spPr>
          <a:xfrm rot="413314">
            <a:off x="4140473" y="4639009"/>
            <a:ext cx="391878" cy="422467"/>
          </a:xfrm>
          <a:custGeom>
            <a:avLst/>
            <a:gdLst>
              <a:gd name="connsiteX0" fmla="*/ 45331 w 370414"/>
              <a:gd name="connsiteY0" fmla="*/ 39273 h 399327"/>
              <a:gd name="connsiteX1" fmla="*/ 370414 w 370414"/>
              <a:gd name="connsiteY1" fmla="*/ 0 h 399327"/>
              <a:gd name="connsiteX2" fmla="*/ 325084 w 370414"/>
              <a:gd name="connsiteY2" fmla="*/ 360054 h 399327"/>
              <a:gd name="connsiteX3" fmla="*/ 0 w 370414"/>
              <a:gd name="connsiteY3" fmla="*/ 399327 h 399327"/>
            </a:gdLst>
            <a:ahLst/>
            <a:cxnLst>
              <a:cxn ang="0">
                <a:pos x="connsiteX0" y="connsiteY0"/>
              </a:cxn>
              <a:cxn ang="0">
                <a:pos x="connsiteX1" y="connsiteY1"/>
              </a:cxn>
              <a:cxn ang="0">
                <a:pos x="connsiteX2" y="connsiteY2"/>
              </a:cxn>
              <a:cxn ang="0">
                <a:pos x="connsiteX3" y="connsiteY3"/>
              </a:cxn>
            </a:cxnLst>
            <a:rect l="l" t="t" r="r" b="b"/>
            <a:pathLst>
              <a:path w="370414" h="399327">
                <a:moveTo>
                  <a:pt x="45331" y="39273"/>
                </a:moveTo>
                <a:lnTo>
                  <a:pt x="370414" y="0"/>
                </a:lnTo>
                <a:lnTo>
                  <a:pt x="325084" y="360054"/>
                </a:lnTo>
                <a:lnTo>
                  <a:pt x="0" y="399327"/>
                </a:lnTo>
                <a:close/>
              </a:path>
            </a:pathLst>
          </a:custGeom>
          <a:solidFill>
            <a:schemeClr val="accent2"/>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4</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7" name="MH_Others_1"/>
          <p:cNvSpPr txBox="1"/>
          <p:nvPr>
            <p:custDataLst>
              <p:tags r:id="rId11"/>
            </p:custDataLst>
          </p:nvPr>
        </p:nvSpPr>
        <p:spPr>
          <a:xfrm>
            <a:off x="260722" y="1453751"/>
            <a:ext cx="1125063" cy="1148592"/>
          </a:xfrm>
          <a:prstGeom prst="rect">
            <a:avLst/>
          </a:prstGeom>
          <a:noFill/>
        </p:spPr>
        <p:txBody>
          <a:bodyPr anchor="ctr"/>
          <a:lstStyle/>
          <a:p>
            <a:pPr eaLnBrk="1" fontAlgn="auto" hangingPunct="1">
              <a:spcBef>
                <a:spcPts val="0"/>
              </a:spcBef>
              <a:spcAft>
                <a:spcPts val="0"/>
              </a:spcAft>
              <a:defRPr/>
            </a:pPr>
            <a:r>
              <a:rPr lang="en-US" altLang="zh-CN" sz="13800" spc="4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C</a:t>
            </a:r>
            <a:endParaRPr lang="zh-CN" altLang="en-US" sz="6600" spc="400" dirty="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18" name="MH_Others_2"/>
          <p:cNvSpPr txBox="1">
            <a:spLocks noChangeArrowheads="1"/>
          </p:cNvSpPr>
          <p:nvPr>
            <p:custDataLst>
              <p:tags r:id="rId12"/>
            </p:custDataLst>
          </p:nvPr>
        </p:nvSpPr>
        <p:spPr bwMode="auto">
          <a:xfrm>
            <a:off x="636256" y="1531467"/>
            <a:ext cx="673131" cy="107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spc="-300" smtClean="0">
                <a:solidFill>
                  <a:schemeClr val="accent2"/>
                </a:solidFill>
                <a:latin typeface="华文细黑" panose="02010600040101010101" pitchFamily="2" charset="-122"/>
                <a:ea typeface="华文细黑" panose="02010600040101010101" pitchFamily="2" charset="-122"/>
              </a:rPr>
              <a:t>目</a:t>
            </a:r>
            <a:endParaRPr lang="en-US" altLang="zh-CN" sz="2400" b="1" spc="-300" smtClean="0">
              <a:solidFill>
                <a:schemeClr val="accent2"/>
              </a:solidFill>
              <a:latin typeface="华文细黑" panose="02010600040101010101" pitchFamily="2" charset="-122"/>
              <a:ea typeface="华文细黑" panose="02010600040101010101" pitchFamily="2" charset="-122"/>
            </a:endParaRPr>
          </a:p>
          <a:p>
            <a:pPr algn="ctr" eaLnBrk="1" hangingPunct="1"/>
            <a:r>
              <a:rPr lang="zh-CN" altLang="en-US" sz="2400" b="1" spc="-300" smtClean="0">
                <a:solidFill>
                  <a:schemeClr val="accent2"/>
                </a:solidFill>
                <a:latin typeface="华文细黑" panose="02010600040101010101" pitchFamily="2" charset="-122"/>
                <a:ea typeface="华文细黑" panose="02010600040101010101" pitchFamily="2" charset="-122"/>
              </a:rPr>
              <a:t>录</a:t>
            </a:r>
            <a:endParaRPr lang="zh-CN" altLang="en-US" sz="2400" b="1" spc="-300">
              <a:solidFill>
                <a:schemeClr val="accent2"/>
              </a:solidFill>
              <a:latin typeface="华文细黑" panose="02010600040101010101" pitchFamily="2" charset="-122"/>
              <a:ea typeface="华文细黑" panose="02010600040101010101" pitchFamily="2" charset="-122"/>
            </a:endParaRPr>
          </a:p>
        </p:txBody>
      </p:sp>
      <p:sp>
        <p:nvSpPr>
          <p:cNvPr id="19" name="MH_Others_3"/>
          <p:cNvSpPr/>
          <p:nvPr>
            <p:custDataLst>
              <p:tags r:id="rId13"/>
            </p:custDataLst>
          </p:nvPr>
        </p:nvSpPr>
        <p:spPr>
          <a:xfrm>
            <a:off x="1344615" y="1880543"/>
            <a:ext cx="2189424" cy="536294"/>
          </a:xfrm>
          <a:prstGeom prst="rect">
            <a:avLst/>
          </a:prstGeom>
        </p:spPr>
        <p:txBody>
          <a:bodyPr wrap="none" lIns="0" tIns="0" rIns="0" bIns="0" anchor="ctr" anchorCtr="0">
            <a:noAutofit/>
          </a:bodyPr>
          <a:lstStyle/>
          <a:p>
            <a:r>
              <a:rPr lang="en-US" altLang="zh-CN" sz="2800" spc="300" dirty="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O</a:t>
            </a:r>
            <a:r>
              <a:rPr lang="en-US" altLang="zh-CN" sz="2800" spc="300" dirty="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N</a:t>
            </a:r>
            <a:r>
              <a:rPr lang="en-US" altLang="zh-CN" sz="2800" spc="300" dirty="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T</a:t>
            </a:r>
            <a:r>
              <a:rPr lang="en-US" altLang="zh-CN" sz="2800" spc="300" dirty="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E</a:t>
            </a:r>
            <a:r>
              <a:rPr lang="en-US" altLang="zh-CN" sz="2800" spc="300" dirty="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N</a:t>
            </a:r>
            <a:r>
              <a:rPr lang="en-US" altLang="zh-CN" sz="2800" spc="300" dirty="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T</a:t>
            </a:r>
            <a:r>
              <a:rPr lang="en-US" altLang="zh-CN" sz="2800" spc="300" dirty="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S</a:t>
            </a:r>
            <a:endParaRPr lang="zh-CN" altLang="en-US" sz="2000" spc="300" dirty="0">
              <a:solidFill>
                <a:schemeClr val="accent1"/>
              </a:solidFill>
            </a:endParaRPr>
          </a:p>
        </p:txBody>
      </p:sp>
    </p:spTree>
    <p:custDataLst>
      <p:tags r:id="rId14"/>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17986" y="1211389"/>
            <a:ext cx="2837498" cy="361152"/>
          </a:xfrm>
          <a:prstGeom prst="rect">
            <a:avLst/>
          </a:prstGeom>
          <a:solidFill>
            <a:srgbClr val="00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1382737" y="1211389"/>
            <a:ext cx="1107996" cy="369332"/>
          </a:xfrm>
          <a:prstGeom prst="rect">
            <a:avLst/>
          </a:prstGeom>
        </p:spPr>
        <p:txBody>
          <a:bodyPr wrap="none">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招聘</a:t>
            </a:r>
            <a:r>
              <a:rPr lang="zh-CN" altLang="en-US" dirty="0" smtClean="0">
                <a:solidFill>
                  <a:schemeClr val="bg1"/>
                </a:solidFill>
                <a:latin typeface="微软雅黑" panose="020B0503020204020204" pitchFamily="34" charset="-122"/>
                <a:ea typeface="微软雅黑" panose="020B0503020204020204" pitchFamily="34" charset="-122"/>
              </a:rPr>
              <a:t>需求</a:t>
            </a:r>
            <a:endParaRPr lang="zh-CN" altLang="en-US" dirty="0">
              <a:solidFill>
                <a:schemeClr val="bg1"/>
              </a:solidFill>
              <a:latin typeface="微软雅黑" panose="020B0503020204020204" pitchFamily="34" charset="-122"/>
              <a:ea typeface="微软雅黑" panose="020B0503020204020204" pitchFamily="34" charset="-122"/>
            </a:endParaRPr>
          </a:p>
        </p:txBody>
      </p:sp>
      <p:graphicFrame>
        <p:nvGraphicFramePr>
          <p:cNvPr id="2" name="表格 1"/>
          <p:cNvGraphicFramePr>
            <a:graphicFrameLocks noGrp="1"/>
          </p:cNvGraphicFramePr>
          <p:nvPr/>
        </p:nvGraphicFramePr>
        <p:xfrm>
          <a:off x="517986" y="1770398"/>
          <a:ext cx="8195707" cy="5058849"/>
        </p:xfrm>
        <a:graphic>
          <a:graphicData uri="http://schemas.openxmlformats.org/drawingml/2006/table">
            <a:tbl>
              <a:tblPr firstRow="1" firstCol="1" bandRow="1">
                <a:tableStyleId>{5C22544A-7EE6-4342-B048-85BDC9FD1C3A}</a:tableStyleId>
              </a:tblPr>
              <a:tblGrid>
                <a:gridCol w="615378"/>
                <a:gridCol w="2578024"/>
                <a:gridCol w="3186953"/>
                <a:gridCol w="1815352"/>
              </a:tblGrid>
              <a:tr h="619483">
                <a:tc>
                  <a:txBody>
                    <a:bodyPr/>
                    <a:lstStyle/>
                    <a:p>
                      <a:pPr indent="266700" algn="ctr">
                        <a:lnSpc>
                          <a:spcPct val="150000"/>
                        </a:lnSpc>
                        <a:spcAft>
                          <a:spcPts val="0"/>
                        </a:spcAft>
                      </a:pPr>
                      <a:r>
                        <a:rPr lang="zh-CN" sz="1400" kern="100" dirty="0">
                          <a:effectLst/>
                          <a:latin typeface="微软雅黑" panose="020B0503020204020204" pitchFamily="34" charset="-122"/>
                          <a:ea typeface="微软雅黑" panose="020B0503020204020204" pitchFamily="34" charset="-122"/>
                        </a:rPr>
                        <a:t>序号</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岗位</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需求专业</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需求人数</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r>
              <a:tr h="619483">
                <a:tc>
                  <a:txBody>
                    <a:bodyPr/>
                    <a:lstStyle/>
                    <a:p>
                      <a:pPr indent="266700" algn="ctr">
                        <a:lnSpc>
                          <a:spcPct val="150000"/>
                        </a:lnSpc>
                        <a:spcAft>
                          <a:spcPts val="0"/>
                        </a:spcAft>
                      </a:pPr>
                      <a:r>
                        <a:rPr lang="en-US" sz="1400" kern="100">
                          <a:effectLst/>
                          <a:latin typeface="微软雅黑" panose="020B0503020204020204" pitchFamily="34" charset="-122"/>
                          <a:ea typeface="微软雅黑" panose="020B0503020204020204" pitchFamily="34" charset="-122"/>
                        </a:rPr>
                        <a:t>1</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en-US" sz="1400" kern="100">
                          <a:effectLst/>
                          <a:latin typeface="微软雅黑" panose="020B0503020204020204" pitchFamily="34" charset="-122"/>
                          <a:ea typeface="微软雅黑" panose="020B0503020204020204" pitchFamily="34" charset="-122"/>
                        </a:rPr>
                        <a:t>BDO/</a:t>
                      </a:r>
                      <a:r>
                        <a:rPr lang="zh-CN" sz="1400" kern="100">
                          <a:effectLst/>
                          <a:latin typeface="微软雅黑" panose="020B0503020204020204" pitchFamily="34" charset="-122"/>
                          <a:ea typeface="微软雅黑" panose="020B0503020204020204" pitchFamily="34" charset="-122"/>
                        </a:rPr>
                        <a:t>双甲</a:t>
                      </a:r>
                      <a:r>
                        <a:rPr lang="en-US" sz="1400" kern="100">
                          <a:effectLst/>
                          <a:latin typeface="微软雅黑" panose="020B0503020204020204" pitchFamily="34" charset="-122"/>
                          <a:ea typeface="微软雅黑" panose="020B0503020204020204" pitchFamily="34" charset="-122"/>
                        </a:rPr>
                        <a:t>/</a:t>
                      </a:r>
                      <a:r>
                        <a:rPr lang="zh-CN" sz="1400" kern="100">
                          <a:effectLst/>
                          <a:latin typeface="微软雅黑" panose="020B0503020204020204" pitchFamily="34" charset="-122"/>
                          <a:ea typeface="微软雅黑" panose="020B0503020204020204" pitchFamily="34" charset="-122"/>
                        </a:rPr>
                        <a:t>乙炔</a:t>
                      </a:r>
                      <a:r>
                        <a:rPr lang="en-US" sz="1400" kern="100">
                          <a:effectLst/>
                          <a:latin typeface="微软雅黑" panose="020B0503020204020204" pitchFamily="34" charset="-122"/>
                          <a:ea typeface="微软雅黑" panose="020B0503020204020204" pitchFamily="34" charset="-122"/>
                        </a:rPr>
                        <a:t>/</a:t>
                      </a:r>
                      <a:r>
                        <a:rPr lang="zh-CN" sz="1400" kern="100">
                          <a:effectLst/>
                          <a:latin typeface="微软雅黑" panose="020B0503020204020204" pitchFamily="34" charset="-122"/>
                          <a:ea typeface="微软雅黑" panose="020B0503020204020204" pitchFamily="34" charset="-122"/>
                        </a:rPr>
                        <a:t>运行操作工</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化工相关专业（化学工程与工艺、石油化工、应用化工等）</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fontAlgn="ctr">
                        <a:spcAft>
                          <a:spcPts val="0"/>
                        </a:spcAft>
                      </a:pPr>
                      <a:r>
                        <a:rPr lang="en-US" sz="1400" kern="0" dirty="0" smtClean="0">
                          <a:effectLst/>
                          <a:latin typeface="微软雅黑" panose="020B0503020204020204" pitchFamily="34" charset="-122"/>
                          <a:ea typeface="微软雅黑" panose="020B0503020204020204" pitchFamily="34" charset="-122"/>
                        </a:rPr>
                        <a:t>26</a:t>
                      </a:r>
                      <a:r>
                        <a:rPr lang="zh-CN" sz="1400" kern="0" dirty="0" smtClean="0">
                          <a:effectLst/>
                          <a:latin typeface="微软雅黑" panose="020B0503020204020204" pitchFamily="34" charset="-122"/>
                          <a:ea typeface="微软雅黑" panose="020B0503020204020204" pitchFamily="34" charset="-122"/>
                        </a:rPr>
                        <a:t>人</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r>
              <a:tr h="619483">
                <a:tc>
                  <a:txBody>
                    <a:bodyPr/>
                    <a:lstStyle/>
                    <a:p>
                      <a:pPr indent="266700" algn="ctr">
                        <a:lnSpc>
                          <a:spcPct val="150000"/>
                        </a:lnSpc>
                        <a:spcAft>
                          <a:spcPts val="0"/>
                        </a:spcAft>
                      </a:pPr>
                      <a:r>
                        <a:rPr lang="en-US" sz="1400" kern="100">
                          <a:effectLst/>
                          <a:latin typeface="微软雅黑" panose="020B0503020204020204" pitchFamily="34" charset="-122"/>
                          <a:ea typeface="微软雅黑" panose="020B0503020204020204" pitchFamily="34" charset="-122"/>
                        </a:rPr>
                        <a:t>2</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司炉</a:t>
                      </a:r>
                      <a:r>
                        <a:rPr lang="en-US" sz="1400" kern="100">
                          <a:effectLst/>
                          <a:latin typeface="微软雅黑" panose="020B0503020204020204" pitchFamily="34" charset="-122"/>
                          <a:ea typeface="微软雅黑" panose="020B0503020204020204" pitchFamily="34" charset="-122"/>
                        </a:rPr>
                        <a:t>/</a:t>
                      </a:r>
                      <a:r>
                        <a:rPr lang="zh-CN" sz="1400" kern="100">
                          <a:effectLst/>
                          <a:latin typeface="微软雅黑" panose="020B0503020204020204" pitchFamily="34" charset="-122"/>
                          <a:ea typeface="微软雅黑" panose="020B0503020204020204" pitchFamily="34" charset="-122"/>
                        </a:rPr>
                        <a:t>司机</a:t>
                      </a:r>
                      <a:r>
                        <a:rPr lang="en-US" sz="1400" kern="100">
                          <a:effectLst/>
                          <a:latin typeface="微软雅黑" panose="020B0503020204020204" pitchFamily="34" charset="-122"/>
                          <a:ea typeface="微软雅黑" panose="020B0503020204020204" pitchFamily="34" charset="-122"/>
                        </a:rPr>
                        <a:t>/</a:t>
                      </a:r>
                      <a:r>
                        <a:rPr lang="zh-CN" sz="1400" kern="100">
                          <a:effectLst/>
                          <a:latin typeface="微软雅黑" panose="020B0503020204020204" pitchFamily="34" charset="-122"/>
                          <a:ea typeface="微软雅黑" panose="020B0503020204020204" pitchFamily="34" charset="-122"/>
                        </a:rPr>
                        <a:t>锅炉、汽机巡操</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电厂热能动力</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fontAlgn="ctr">
                        <a:spcAft>
                          <a:spcPts val="0"/>
                        </a:spcAft>
                      </a:pPr>
                      <a:r>
                        <a:rPr lang="en-US" sz="1400" kern="0" dirty="0" smtClean="0">
                          <a:effectLst/>
                          <a:latin typeface="微软雅黑" panose="020B0503020204020204" pitchFamily="34" charset="-122"/>
                          <a:ea typeface="微软雅黑" panose="020B0503020204020204" pitchFamily="34" charset="-122"/>
                        </a:rPr>
                        <a:t>15</a:t>
                      </a:r>
                      <a:r>
                        <a:rPr lang="zh-CN" sz="1400" kern="0" dirty="0" smtClean="0">
                          <a:effectLst/>
                          <a:latin typeface="微软雅黑" panose="020B0503020204020204" pitchFamily="34" charset="-122"/>
                          <a:ea typeface="微软雅黑" panose="020B0503020204020204" pitchFamily="34" charset="-122"/>
                        </a:rPr>
                        <a:t>人</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r>
              <a:tr h="619483">
                <a:tc>
                  <a:txBody>
                    <a:bodyPr/>
                    <a:lstStyle/>
                    <a:p>
                      <a:pPr indent="266700" algn="ctr">
                        <a:lnSpc>
                          <a:spcPct val="150000"/>
                        </a:lnSpc>
                        <a:spcAft>
                          <a:spcPts val="0"/>
                        </a:spcAft>
                      </a:pPr>
                      <a:r>
                        <a:rPr lang="en-US" sz="1400" kern="100" dirty="0" smtClean="0">
                          <a:effectLst/>
                          <a:latin typeface="微软雅黑" panose="020B0503020204020204" pitchFamily="34" charset="-122"/>
                          <a:ea typeface="微软雅黑" panose="020B0503020204020204" pitchFamily="34" charset="-122"/>
                        </a:rPr>
                        <a:t>3</a:t>
                      </a:r>
                      <a:r>
                        <a:rPr lang="en-US" sz="1400" kern="100" dirty="0">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电气运行值班员</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发电厂及电力系统、供用电技术</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fontAlgn="ctr">
                        <a:spcAft>
                          <a:spcPts val="0"/>
                        </a:spcAft>
                      </a:pPr>
                      <a:r>
                        <a:rPr lang="en-US" sz="1400" kern="0" dirty="0">
                          <a:effectLst/>
                          <a:latin typeface="微软雅黑" panose="020B0503020204020204" pitchFamily="34" charset="-122"/>
                          <a:ea typeface="微软雅黑" panose="020B0503020204020204" pitchFamily="34" charset="-122"/>
                        </a:rPr>
                        <a:t>2</a:t>
                      </a:r>
                      <a:r>
                        <a:rPr lang="zh-CN" sz="1400" kern="0" dirty="0">
                          <a:effectLst/>
                          <a:latin typeface="微软雅黑" panose="020B0503020204020204" pitchFamily="34" charset="-122"/>
                          <a:ea typeface="微软雅黑" panose="020B0503020204020204" pitchFamily="34" charset="-122"/>
                        </a:rPr>
                        <a:t>人</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r>
              <a:tr h="292353">
                <a:tc>
                  <a:txBody>
                    <a:bodyPr/>
                    <a:lstStyle/>
                    <a:p>
                      <a:pPr indent="266700" algn="ctr">
                        <a:lnSpc>
                          <a:spcPct val="150000"/>
                        </a:lnSpc>
                        <a:spcAft>
                          <a:spcPts val="0"/>
                        </a:spcAft>
                      </a:pPr>
                      <a:r>
                        <a:rPr lang="en-US" sz="1400" kern="100" dirty="0" smtClean="0">
                          <a:effectLst/>
                          <a:latin typeface="微软雅黑" panose="020B0503020204020204" pitchFamily="34" charset="-122"/>
                          <a:ea typeface="微软雅黑" panose="020B0503020204020204" pitchFamily="34" charset="-122"/>
                        </a:rPr>
                        <a:t>4</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dirty="0">
                          <a:effectLst/>
                          <a:latin typeface="微软雅黑" panose="020B0503020204020204" pitchFamily="34" charset="-122"/>
                          <a:ea typeface="微软雅黑" panose="020B0503020204020204" pitchFamily="34" charset="-122"/>
                        </a:rPr>
                        <a:t>公用系统值班员</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环境工程、化工相关专业</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fontAlgn="ctr">
                        <a:spcAft>
                          <a:spcPts val="0"/>
                        </a:spcAft>
                      </a:pPr>
                      <a:r>
                        <a:rPr lang="en-US" sz="1400" kern="0" dirty="0" smtClean="0">
                          <a:effectLst/>
                          <a:latin typeface="微软雅黑" panose="020B0503020204020204" pitchFamily="34" charset="-122"/>
                          <a:ea typeface="微软雅黑" panose="020B0503020204020204" pitchFamily="34" charset="-122"/>
                        </a:rPr>
                        <a:t>8</a:t>
                      </a:r>
                      <a:r>
                        <a:rPr lang="zh-CN" sz="1400" kern="0" dirty="0" smtClean="0">
                          <a:effectLst/>
                          <a:latin typeface="微软雅黑" panose="020B0503020204020204" pitchFamily="34" charset="-122"/>
                          <a:ea typeface="微软雅黑" panose="020B0503020204020204" pitchFamily="34" charset="-122"/>
                        </a:rPr>
                        <a:t>人</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r>
              <a:tr h="619483">
                <a:tc>
                  <a:txBody>
                    <a:bodyPr/>
                    <a:lstStyle/>
                    <a:p>
                      <a:pPr indent="266700" algn="ctr">
                        <a:lnSpc>
                          <a:spcPct val="150000"/>
                        </a:lnSpc>
                        <a:spcAft>
                          <a:spcPts val="0"/>
                        </a:spcAft>
                      </a:pPr>
                      <a:r>
                        <a:rPr lang="en-US" altLang="zh-CN" sz="1200" kern="100" dirty="0" smtClean="0">
                          <a:effectLst/>
                          <a:latin typeface="微软雅黑" panose="020B0503020204020204" pitchFamily="34" charset="-122"/>
                          <a:ea typeface="微软雅黑" panose="020B0503020204020204" pitchFamily="34" charset="-122"/>
                          <a:cs typeface="Times New Roman" panose="02020603050405020304" pitchFamily="18" charset="0"/>
                        </a:rPr>
                        <a:t>5</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化学分析员</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化学相关专业（有机化学、高分子化学、工业分析）</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fontAlgn="ctr">
                        <a:spcAft>
                          <a:spcPts val="0"/>
                        </a:spcAft>
                      </a:pPr>
                      <a:r>
                        <a:rPr lang="en-US" sz="1400" kern="0" dirty="0" smtClean="0">
                          <a:effectLst/>
                          <a:latin typeface="微软雅黑" panose="020B0503020204020204" pitchFamily="34" charset="-122"/>
                          <a:ea typeface="微软雅黑" panose="020B0503020204020204" pitchFamily="34" charset="-122"/>
                        </a:rPr>
                        <a:t>5</a:t>
                      </a:r>
                      <a:r>
                        <a:rPr lang="zh-CN" sz="1400" kern="0" dirty="0" smtClean="0">
                          <a:effectLst/>
                          <a:latin typeface="微软雅黑" panose="020B0503020204020204" pitchFamily="34" charset="-122"/>
                          <a:ea typeface="微软雅黑" panose="020B0503020204020204" pitchFamily="34" charset="-122"/>
                        </a:rPr>
                        <a:t>人</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r>
              <a:tr h="292353">
                <a:tc>
                  <a:txBody>
                    <a:bodyPr/>
                    <a:lstStyle/>
                    <a:p>
                      <a:pPr indent="266700" algn="ctr">
                        <a:lnSpc>
                          <a:spcPct val="150000"/>
                        </a:lnSpc>
                        <a:spcAft>
                          <a:spcPts val="0"/>
                        </a:spcAft>
                      </a:pPr>
                      <a:r>
                        <a:rPr lang="en-US" sz="1400" kern="100" dirty="0" smtClean="0">
                          <a:effectLst/>
                          <a:latin typeface="微软雅黑" panose="020B0503020204020204" pitchFamily="34" charset="-122"/>
                          <a:ea typeface="微软雅黑" panose="020B0503020204020204" pitchFamily="34" charset="-122"/>
                        </a:rPr>
                        <a:t>6</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电气检修工</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电力系统及其自动化</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fontAlgn="ctr">
                        <a:spcAft>
                          <a:spcPts val="0"/>
                        </a:spcAft>
                      </a:pPr>
                      <a:r>
                        <a:rPr lang="en-US" sz="1400" kern="0" dirty="0" smtClean="0">
                          <a:effectLst/>
                          <a:latin typeface="微软雅黑" panose="020B0503020204020204" pitchFamily="34" charset="-122"/>
                          <a:ea typeface="微软雅黑" panose="020B0503020204020204" pitchFamily="34" charset="-122"/>
                        </a:rPr>
                        <a:t>3</a:t>
                      </a:r>
                      <a:r>
                        <a:rPr lang="zh-CN" sz="1400" kern="0" dirty="0" smtClean="0">
                          <a:effectLst/>
                          <a:latin typeface="微软雅黑" panose="020B0503020204020204" pitchFamily="34" charset="-122"/>
                          <a:ea typeface="微软雅黑" panose="020B0503020204020204" pitchFamily="34" charset="-122"/>
                        </a:rPr>
                        <a:t>人</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r>
              <a:tr h="619483">
                <a:tc>
                  <a:txBody>
                    <a:bodyPr/>
                    <a:lstStyle/>
                    <a:p>
                      <a:pPr indent="266700" algn="ctr">
                        <a:lnSpc>
                          <a:spcPct val="150000"/>
                        </a:lnSpc>
                        <a:spcAft>
                          <a:spcPts val="0"/>
                        </a:spcAft>
                      </a:pPr>
                      <a:r>
                        <a:rPr lang="en-US" sz="1400" kern="100" dirty="0" smtClean="0">
                          <a:effectLst/>
                          <a:latin typeface="微软雅黑" panose="020B0503020204020204" pitchFamily="34" charset="-122"/>
                          <a:ea typeface="微软雅黑" panose="020B0503020204020204" pitchFamily="34" charset="-122"/>
                        </a:rPr>
                        <a:t>7</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机械检修工</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机械设计及制造、机械制造及其自动化、过程装备与控制</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fontAlgn="ctr">
                        <a:spcAft>
                          <a:spcPts val="0"/>
                        </a:spcAft>
                      </a:pPr>
                      <a:r>
                        <a:rPr lang="en-US" sz="1400" kern="0" dirty="0" smtClean="0">
                          <a:effectLst/>
                          <a:latin typeface="微软雅黑" panose="020B0503020204020204" pitchFamily="34" charset="-122"/>
                          <a:ea typeface="微软雅黑" panose="020B0503020204020204" pitchFamily="34" charset="-122"/>
                        </a:rPr>
                        <a:t>6</a:t>
                      </a:r>
                      <a:r>
                        <a:rPr lang="zh-CN" sz="1400" kern="0" dirty="0" smtClean="0">
                          <a:effectLst/>
                          <a:latin typeface="微软雅黑" panose="020B0503020204020204" pitchFamily="34" charset="-122"/>
                          <a:ea typeface="微软雅黑" panose="020B0503020204020204" pitchFamily="34" charset="-122"/>
                        </a:rPr>
                        <a:t>人</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r>
              <a:tr h="292353">
                <a:tc>
                  <a:txBody>
                    <a:bodyPr/>
                    <a:lstStyle/>
                    <a:p>
                      <a:pPr indent="266700" algn="ctr">
                        <a:lnSpc>
                          <a:spcPct val="150000"/>
                        </a:lnSpc>
                        <a:spcAft>
                          <a:spcPts val="0"/>
                        </a:spcAft>
                      </a:pPr>
                      <a:r>
                        <a:rPr lang="en-US" sz="1400" kern="100" dirty="0" smtClean="0">
                          <a:effectLst/>
                          <a:latin typeface="微软雅黑" panose="020B0503020204020204" pitchFamily="34" charset="-122"/>
                          <a:ea typeface="微软雅黑" panose="020B0503020204020204" pitchFamily="34" charset="-122"/>
                        </a:rPr>
                        <a:t>8</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仪表检修工</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indent="266700" algn="ctr">
                        <a:lnSpc>
                          <a:spcPct val="150000"/>
                        </a:lnSpc>
                        <a:spcAft>
                          <a:spcPts val="0"/>
                        </a:spcAft>
                      </a:pPr>
                      <a:r>
                        <a:rPr lang="zh-CN" sz="1400" kern="100">
                          <a:effectLst/>
                          <a:latin typeface="微软雅黑" panose="020B0503020204020204" pitchFamily="34" charset="-122"/>
                          <a:ea typeface="微软雅黑" panose="020B0503020204020204" pitchFamily="34" charset="-122"/>
                        </a:rPr>
                        <a:t>仪器仪表工程、仪表自动化</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a:txBody>
                    <a:bodyPr/>
                    <a:lstStyle/>
                    <a:p>
                      <a:pPr algn="ctr" fontAlgn="ctr">
                        <a:spcAft>
                          <a:spcPts val="0"/>
                        </a:spcAft>
                      </a:pPr>
                      <a:r>
                        <a:rPr lang="en-US" sz="1400" kern="0">
                          <a:effectLst/>
                          <a:latin typeface="微软雅黑" panose="020B0503020204020204" pitchFamily="34" charset="-122"/>
                          <a:ea typeface="微软雅黑" panose="020B0503020204020204" pitchFamily="34" charset="-122"/>
                        </a:rPr>
                        <a:t>2</a:t>
                      </a:r>
                      <a:r>
                        <a:rPr lang="zh-CN" sz="1400" kern="0">
                          <a:effectLst/>
                          <a:latin typeface="微软雅黑" panose="020B0503020204020204" pitchFamily="34" charset="-122"/>
                          <a:ea typeface="微软雅黑" panose="020B0503020204020204" pitchFamily="34" charset="-122"/>
                        </a:rPr>
                        <a:t>人</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r>
              <a:tr h="291940">
                <a:tc gridSpan="3">
                  <a:txBody>
                    <a:bodyPr/>
                    <a:lstStyle/>
                    <a:p>
                      <a:pPr indent="266700" algn="ctr">
                        <a:lnSpc>
                          <a:spcPct val="150000"/>
                        </a:lnSpc>
                        <a:spcAft>
                          <a:spcPts val="0"/>
                        </a:spcAft>
                      </a:pPr>
                      <a:r>
                        <a:rPr lang="en-US" sz="1400" kern="100">
                          <a:effectLst/>
                          <a:latin typeface="微软雅黑" panose="020B0503020204020204" pitchFamily="34" charset="-122"/>
                          <a:ea typeface="微软雅黑" panose="020B0503020204020204" pitchFamily="34" charset="-122"/>
                        </a:rPr>
                        <a:t>                                                </a:t>
                      </a:r>
                      <a:r>
                        <a:rPr lang="zh-CN" sz="1400" kern="100">
                          <a:effectLst/>
                          <a:latin typeface="微软雅黑" panose="020B0503020204020204" pitchFamily="34" charset="-122"/>
                          <a:ea typeface="微软雅黑" panose="020B0503020204020204" pitchFamily="34" charset="-122"/>
                        </a:rPr>
                        <a:t>合计</a:t>
                      </a:r>
                      <a:endParaRPr lang="zh-CN" sz="12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c hMerge="1">
                  <a:tcPr/>
                </a:tc>
                <a:tc hMerge="1">
                  <a:tcPr/>
                </a:tc>
                <a:tc>
                  <a:txBody>
                    <a:bodyPr/>
                    <a:lstStyle/>
                    <a:p>
                      <a:pPr indent="266700" algn="ctr">
                        <a:lnSpc>
                          <a:spcPct val="150000"/>
                        </a:lnSpc>
                        <a:spcAft>
                          <a:spcPts val="0"/>
                        </a:spcAft>
                      </a:pPr>
                      <a:r>
                        <a:rPr lang="en-US" sz="1400" kern="100" dirty="0" smtClean="0">
                          <a:effectLst/>
                          <a:latin typeface="微软雅黑" panose="020B0503020204020204" pitchFamily="34" charset="-122"/>
                          <a:ea typeface="微软雅黑" panose="020B0503020204020204" pitchFamily="34" charset="-122"/>
                        </a:rPr>
                        <a:t>67</a:t>
                      </a:r>
                      <a:r>
                        <a:rPr lang="zh-CN" sz="1400" kern="100" dirty="0" smtClean="0">
                          <a:effectLst/>
                          <a:latin typeface="微软雅黑" panose="020B0503020204020204" pitchFamily="34" charset="-122"/>
                          <a:ea typeface="微软雅黑" panose="020B0503020204020204" pitchFamily="34" charset="-122"/>
                        </a:rPr>
                        <a:t>人</a:t>
                      </a:r>
                      <a:endParaRPr 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MH_Entry_1">
            <a:hlinkClick r:id="rId1" action="ppaction://hlinksldjump"/>
          </p:cNvPr>
          <p:cNvSpPr>
            <a:spLocks noChangeArrowheads="1"/>
          </p:cNvSpPr>
          <p:nvPr>
            <p:custDataLst>
              <p:tags r:id="rId2"/>
            </p:custDataLst>
          </p:nvPr>
        </p:nvSpPr>
        <p:spPr bwMode="auto">
          <a:xfrm>
            <a:off x="5232893" y="2250210"/>
            <a:ext cx="3215690" cy="61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p>
            <a:pPr>
              <a:lnSpc>
                <a:spcPct val="120000"/>
              </a:lnSpc>
              <a:buFont typeface="Arial" panose="020B0604020202020204" pitchFamily="34" charset="0"/>
              <a:buNone/>
            </a:pPr>
            <a:r>
              <a:rPr lang="zh-CN" altLang="en-US" sz="1600">
                <a:solidFill>
                  <a:srgbClr val="B2B2B2"/>
                </a:solidFill>
                <a:latin typeface="+mn-ea"/>
                <a:ea typeface="+mn-ea"/>
              </a:rPr>
              <a:t>企业概况</a:t>
            </a:r>
            <a:endParaRPr lang="zh-CN" altLang="en-US" sz="1600">
              <a:solidFill>
                <a:srgbClr val="B2B2B2"/>
              </a:solidFill>
              <a:latin typeface="+mn-ea"/>
              <a:ea typeface="+mn-ea"/>
            </a:endParaRPr>
          </a:p>
        </p:txBody>
      </p:sp>
      <p:sp>
        <p:nvSpPr>
          <p:cNvPr id="5127" name="MH_Entry_2">
            <a:hlinkClick r:id="rId3" action="ppaction://hlinksldjump"/>
          </p:cNvPr>
          <p:cNvSpPr>
            <a:spLocks noChangeArrowheads="1"/>
          </p:cNvSpPr>
          <p:nvPr>
            <p:custDataLst>
              <p:tags r:id="rId4"/>
            </p:custDataLst>
          </p:nvPr>
        </p:nvSpPr>
        <p:spPr bwMode="auto">
          <a:xfrm>
            <a:off x="1004890" y="3005221"/>
            <a:ext cx="3227664" cy="61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p>
            <a:pPr algn="r">
              <a:lnSpc>
                <a:spcPct val="120000"/>
              </a:lnSpc>
              <a:buFont typeface="Arial" panose="020B0604020202020204" pitchFamily="34" charset="0"/>
              <a:buNone/>
            </a:pPr>
            <a:r>
              <a:rPr lang="zh-CN" altLang="en-US" sz="1600">
                <a:solidFill>
                  <a:srgbClr val="B2B2B2"/>
                </a:solidFill>
                <a:latin typeface="+mn-ea"/>
                <a:ea typeface="+mn-ea"/>
              </a:rPr>
              <a:t>晋升发展</a:t>
            </a:r>
            <a:endParaRPr lang="zh-CN" altLang="en-US" sz="1600">
              <a:solidFill>
                <a:srgbClr val="B2B2B2"/>
              </a:solidFill>
              <a:latin typeface="+mn-ea"/>
              <a:ea typeface="+mn-ea"/>
            </a:endParaRPr>
          </a:p>
        </p:txBody>
      </p:sp>
      <p:sp>
        <p:nvSpPr>
          <p:cNvPr id="5128" name="MH_Entry_3">
            <a:hlinkClick r:id="rId5" action="ppaction://hlinksldjump"/>
          </p:cNvPr>
          <p:cNvSpPr>
            <a:spLocks noChangeArrowheads="1"/>
          </p:cNvSpPr>
          <p:nvPr>
            <p:custDataLst>
              <p:tags r:id="rId6"/>
            </p:custDataLst>
          </p:nvPr>
        </p:nvSpPr>
        <p:spPr bwMode="auto">
          <a:xfrm>
            <a:off x="4908337" y="3760232"/>
            <a:ext cx="3215690" cy="61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nSpc>
                <a:spcPct val="120000"/>
              </a:lnSpc>
              <a:buFont typeface="Arial" panose="020B0604020202020204" pitchFamily="34" charset="0"/>
              <a:buNone/>
            </a:pPr>
            <a:r>
              <a:rPr lang="zh-CN" altLang="en-US" sz="1600">
                <a:solidFill>
                  <a:srgbClr val="B2B2B2"/>
                </a:solidFill>
                <a:latin typeface="+mn-ea"/>
                <a:ea typeface="+mn-ea"/>
              </a:rPr>
              <a:t>招聘岗位</a:t>
            </a:r>
            <a:endParaRPr lang="zh-CN" altLang="en-US" sz="1600">
              <a:solidFill>
                <a:srgbClr val="B2B2B2"/>
              </a:solidFill>
              <a:latin typeface="+mn-ea"/>
              <a:ea typeface="+mn-ea"/>
            </a:endParaRPr>
          </a:p>
        </p:txBody>
      </p:sp>
      <p:sp>
        <p:nvSpPr>
          <p:cNvPr id="5129" name="MH_Entry_4"/>
          <p:cNvSpPr>
            <a:spLocks noChangeArrowheads="1"/>
          </p:cNvSpPr>
          <p:nvPr>
            <p:custDataLst>
              <p:tags r:id="rId7"/>
            </p:custDataLst>
          </p:nvPr>
        </p:nvSpPr>
        <p:spPr bwMode="auto">
          <a:xfrm>
            <a:off x="681829" y="4516862"/>
            <a:ext cx="3227664" cy="61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r">
              <a:lnSpc>
                <a:spcPct val="120000"/>
              </a:lnSpc>
              <a:buFont typeface="Arial" panose="020B0604020202020204" pitchFamily="34" charset="0"/>
              <a:buNone/>
            </a:pPr>
            <a:r>
              <a:rPr lang="zh-CN" altLang="en-US" b="1" dirty="0">
                <a:latin typeface="微软雅黑" panose="020B0503020204020204" pitchFamily="34" charset="-122"/>
                <a:ea typeface="微软雅黑" panose="020B0503020204020204" pitchFamily="34" charset="-122"/>
              </a:rPr>
              <a:t>薪酬福利</a:t>
            </a:r>
            <a:endParaRPr lang="zh-CN" altLang="en-US" b="1" dirty="0">
              <a:latin typeface="微软雅黑" panose="020B0503020204020204" pitchFamily="34" charset="-122"/>
              <a:ea typeface="微软雅黑" panose="020B0503020204020204" pitchFamily="34" charset="-122"/>
            </a:endParaRPr>
          </a:p>
        </p:txBody>
      </p:sp>
      <p:sp>
        <p:nvSpPr>
          <p:cNvPr id="54" name="MH_Number_1">
            <a:hlinkClick r:id="rId1" action="ppaction://hlinksldjump"/>
          </p:cNvPr>
          <p:cNvSpPr/>
          <p:nvPr>
            <p:custDataLst>
              <p:tags r:id="rId8"/>
            </p:custDataLst>
          </p:nvPr>
        </p:nvSpPr>
        <p:spPr>
          <a:xfrm rot="413314">
            <a:off x="4639573" y="2366022"/>
            <a:ext cx="391698" cy="423954"/>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2"/>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1</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5" name="MH_Number_2">
            <a:hlinkClick r:id="rId3" action="ppaction://hlinksldjump"/>
          </p:cNvPr>
          <p:cNvSpPr/>
          <p:nvPr>
            <p:custDataLst>
              <p:tags r:id="rId9"/>
            </p:custDataLst>
          </p:nvPr>
        </p:nvSpPr>
        <p:spPr>
          <a:xfrm rot="413314">
            <a:off x="4473237" y="3123685"/>
            <a:ext cx="391699" cy="423953"/>
          </a:xfrm>
          <a:custGeom>
            <a:avLst/>
            <a:gdLst>
              <a:gd name="connsiteX0" fmla="*/ 45161 w 370245"/>
              <a:gd name="connsiteY0" fmla="*/ 39273 h 400731"/>
              <a:gd name="connsiteX1" fmla="*/ 370245 w 370245"/>
              <a:gd name="connsiteY1" fmla="*/ 0 h 400731"/>
              <a:gd name="connsiteX2" fmla="*/ 325083 w 370245"/>
              <a:gd name="connsiteY2" fmla="*/ 361458 h 400731"/>
              <a:gd name="connsiteX3" fmla="*/ 0 w 370245"/>
              <a:gd name="connsiteY3" fmla="*/ 400731 h 400731"/>
            </a:gdLst>
            <a:ahLst/>
            <a:cxnLst>
              <a:cxn ang="0">
                <a:pos x="connsiteX0" y="connsiteY0"/>
              </a:cxn>
              <a:cxn ang="0">
                <a:pos x="connsiteX1" y="connsiteY1"/>
              </a:cxn>
              <a:cxn ang="0">
                <a:pos x="connsiteX2" y="connsiteY2"/>
              </a:cxn>
              <a:cxn ang="0">
                <a:pos x="connsiteX3" y="connsiteY3"/>
              </a:cxn>
            </a:cxnLst>
            <a:rect l="l" t="t" r="r" b="b"/>
            <a:pathLst>
              <a:path w="370245" h="400731">
                <a:moveTo>
                  <a:pt x="45161" y="39273"/>
                </a:moveTo>
                <a:lnTo>
                  <a:pt x="370245" y="0"/>
                </a:lnTo>
                <a:lnTo>
                  <a:pt x="325083" y="361458"/>
                </a:lnTo>
                <a:lnTo>
                  <a:pt x="0" y="400731"/>
                </a:lnTo>
                <a:close/>
              </a:path>
            </a:pathLst>
          </a:custGeom>
          <a:solidFill>
            <a:schemeClr val="accent2"/>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2</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6" name="MH_Number_3">
            <a:hlinkClick r:id="rId5" action="ppaction://hlinksldjump"/>
          </p:cNvPr>
          <p:cNvSpPr/>
          <p:nvPr>
            <p:custDataLst>
              <p:tags r:id="rId10"/>
            </p:custDataLst>
          </p:nvPr>
        </p:nvSpPr>
        <p:spPr>
          <a:xfrm rot="413314">
            <a:off x="4306901" y="3881346"/>
            <a:ext cx="391698" cy="423954"/>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2"/>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3</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7" name="MH_Number_4"/>
          <p:cNvSpPr/>
          <p:nvPr>
            <p:custDataLst>
              <p:tags r:id="rId11"/>
            </p:custDataLst>
          </p:nvPr>
        </p:nvSpPr>
        <p:spPr>
          <a:xfrm rot="413314">
            <a:off x="4140473" y="4639009"/>
            <a:ext cx="391878" cy="422467"/>
          </a:xfrm>
          <a:custGeom>
            <a:avLst/>
            <a:gdLst>
              <a:gd name="connsiteX0" fmla="*/ 45331 w 370414"/>
              <a:gd name="connsiteY0" fmla="*/ 39273 h 399327"/>
              <a:gd name="connsiteX1" fmla="*/ 370414 w 370414"/>
              <a:gd name="connsiteY1" fmla="*/ 0 h 399327"/>
              <a:gd name="connsiteX2" fmla="*/ 325084 w 370414"/>
              <a:gd name="connsiteY2" fmla="*/ 360054 h 399327"/>
              <a:gd name="connsiteX3" fmla="*/ 0 w 370414"/>
              <a:gd name="connsiteY3" fmla="*/ 399327 h 399327"/>
            </a:gdLst>
            <a:ahLst/>
            <a:cxnLst>
              <a:cxn ang="0">
                <a:pos x="connsiteX0" y="connsiteY0"/>
              </a:cxn>
              <a:cxn ang="0">
                <a:pos x="connsiteX1" y="connsiteY1"/>
              </a:cxn>
              <a:cxn ang="0">
                <a:pos x="connsiteX2" y="connsiteY2"/>
              </a:cxn>
              <a:cxn ang="0">
                <a:pos x="connsiteX3" y="connsiteY3"/>
              </a:cxn>
            </a:cxnLst>
            <a:rect l="l" t="t" r="r" b="b"/>
            <a:pathLst>
              <a:path w="370414" h="399327">
                <a:moveTo>
                  <a:pt x="45331" y="39273"/>
                </a:moveTo>
                <a:lnTo>
                  <a:pt x="370414" y="0"/>
                </a:lnTo>
                <a:lnTo>
                  <a:pt x="325084" y="360054"/>
                </a:lnTo>
                <a:lnTo>
                  <a:pt x="0" y="399327"/>
                </a:lnTo>
                <a:close/>
              </a:path>
            </a:pathLst>
          </a:custGeom>
          <a:solidFill>
            <a:schemeClr val="accent1"/>
          </a:solidFill>
          <a:ln>
            <a:noFill/>
          </a:ln>
        </p:spPr>
        <p:txBody>
          <a:bodyPr wrap="square" lIns="0" tIns="0" rIns="0" bIns="0" anchor="ctr">
            <a:noAutofit/>
          </a:bodyPr>
          <a:lstStyle/>
          <a:p>
            <a:pPr algn="ctr">
              <a:buFont typeface="Arial" panose="020B0604020202020204" pitchFamily="34" charset="0"/>
              <a:buNone/>
            </a:pPr>
            <a:r>
              <a:rPr lang="en-US" altLang="zh-CN"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4</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7" name="MH_Others_1"/>
          <p:cNvSpPr txBox="1"/>
          <p:nvPr>
            <p:custDataLst>
              <p:tags r:id="rId12"/>
            </p:custDataLst>
          </p:nvPr>
        </p:nvSpPr>
        <p:spPr>
          <a:xfrm>
            <a:off x="260722" y="1346175"/>
            <a:ext cx="1125063" cy="1148592"/>
          </a:xfrm>
          <a:prstGeom prst="rect">
            <a:avLst/>
          </a:prstGeom>
          <a:noFill/>
        </p:spPr>
        <p:txBody>
          <a:bodyPr anchor="ctr"/>
          <a:lstStyle/>
          <a:p>
            <a:pPr eaLnBrk="1" fontAlgn="auto" hangingPunct="1">
              <a:spcBef>
                <a:spcPts val="0"/>
              </a:spcBef>
              <a:spcAft>
                <a:spcPts val="0"/>
              </a:spcAft>
              <a:defRPr/>
            </a:pPr>
            <a:r>
              <a:rPr lang="en-US" altLang="zh-CN" sz="13800" spc="4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C</a:t>
            </a:r>
            <a:endParaRPr lang="zh-CN" altLang="en-US" sz="6600" spc="400" dirty="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18" name="MH_Others_2"/>
          <p:cNvSpPr txBox="1">
            <a:spLocks noChangeArrowheads="1"/>
          </p:cNvSpPr>
          <p:nvPr>
            <p:custDataLst>
              <p:tags r:id="rId13"/>
            </p:custDataLst>
          </p:nvPr>
        </p:nvSpPr>
        <p:spPr bwMode="auto">
          <a:xfrm>
            <a:off x="636256" y="1423891"/>
            <a:ext cx="673131" cy="107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spc="-300" smtClean="0">
                <a:solidFill>
                  <a:schemeClr val="accent2"/>
                </a:solidFill>
                <a:latin typeface="华文细黑" panose="02010600040101010101" pitchFamily="2" charset="-122"/>
                <a:ea typeface="华文细黑" panose="02010600040101010101" pitchFamily="2" charset="-122"/>
              </a:rPr>
              <a:t>目</a:t>
            </a:r>
            <a:endParaRPr lang="en-US" altLang="zh-CN" sz="2400" b="1" spc="-300" smtClean="0">
              <a:solidFill>
                <a:schemeClr val="accent2"/>
              </a:solidFill>
              <a:latin typeface="华文细黑" panose="02010600040101010101" pitchFamily="2" charset="-122"/>
              <a:ea typeface="华文细黑" panose="02010600040101010101" pitchFamily="2" charset="-122"/>
            </a:endParaRPr>
          </a:p>
          <a:p>
            <a:pPr algn="ctr" eaLnBrk="1" hangingPunct="1"/>
            <a:r>
              <a:rPr lang="zh-CN" altLang="en-US" sz="2400" b="1" spc="-300" smtClean="0">
                <a:solidFill>
                  <a:schemeClr val="accent2"/>
                </a:solidFill>
                <a:latin typeface="华文细黑" panose="02010600040101010101" pitchFamily="2" charset="-122"/>
                <a:ea typeface="华文细黑" panose="02010600040101010101" pitchFamily="2" charset="-122"/>
              </a:rPr>
              <a:t>录</a:t>
            </a:r>
            <a:endParaRPr lang="zh-CN" altLang="en-US" sz="2400" b="1" spc="-300">
              <a:solidFill>
                <a:schemeClr val="accent2"/>
              </a:solidFill>
              <a:latin typeface="华文细黑" panose="02010600040101010101" pitchFamily="2" charset="-122"/>
              <a:ea typeface="华文细黑" panose="02010600040101010101" pitchFamily="2" charset="-122"/>
            </a:endParaRPr>
          </a:p>
        </p:txBody>
      </p:sp>
      <p:sp>
        <p:nvSpPr>
          <p:cNvPr id="19" name="MH_Others_3"/>
          <p:cNvSpPr/>
          <p:nvPr>
            <p:custDataLst>
              <p:tags r:id="rId14"/>
            </p:custDataLst>
          </p:nvPr>
        </p:nvSpPr>
        <p:spPr>
          <a:xfrm>
            <a:off x="1344615" y="1772967"/>
            <a:ext cx="2189424" cy="536294"/>
          </a:xfrm>
          <a:prstGeom prst="rect">
            <a:avLst/>
          </a:prstGeom>
        </p:spPr>
        <p:txBody>
          <a:bodyPr wrap="none" lIns="0" tIns="0" rIns="0" bIns="0" anchor="ctr" anchorCtr="0">
            <a:noAutofit/>
          </a:bodyPr>
          <a:lstStyle/>
          <a:p>
            <a:r>
              <a:rPr lang="en-US" altLang="zh-CN" sz="2800" spc="300" dirty="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O</a:t>
            </a:r>
            <a:r>
              <a:rPr lang="en-US" altLang="zh-CN" sz="2800" spc="300" dirty="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N</a:t>
            </a:r>
            <a:r>
              <a:rPr lang="en-US" altLang="zh-CN" sz="2800" spc="300" dirty="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T</a:t>
            </a:r>
            <a:r>
              <a:rPr lang="en-US" altLang="zh-CN" sz="2800" spc="300" dirty="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E</a:t>
            </a:r>
            <a:r>
              <a:rPr lang="en-US" altLang="zh-CN" sz="2800" spc="300" dirty="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N</a:t>
            </a:r>
            <a:r>
              <a:rPr lang="en-US" altLang="zh-CN" sz="2800" spc="300" dirty="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T</a:t>
            </a:r>
            <a:r>
              <a:rPr lang="en-US" altLang="zh-CN" sz="2800" spc="300" dirty="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S</a:t>
            </a:r>
            <a:endParaRPr lang="zh-CN" altLang="en-US" sz="2000" spc="300" dirty="0">
              <a:solidFill>
                <a:schemeClr val="accent1"/>
              </a:solidFill>
            </a:endParaRPr>
          </a:p>
        </p:txBody>
      </p:sp>
    </p:spTree>
    <p:custDataLst>
      <p:tags r:id="rId15"/>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47128" y="1024840"/>
            <a:ext cx="1723549" cy="1015663"/>
          </a:xfrm>
          <a:prstGeom prst="rect">
            <a:avLst/>
          </a:prstGeom>
        </p:spPr>
        <p:txBody>
          <a:bodyPr wrap="none">
            <a:spAutoFit/>
          </a:bodyPr>
          <a:lstStyle/>
          <a:p>
            <a:pPr algn="just"/>
            <a:r>
              <a:rPr lang="zh-CN" altLang="en-US" sz="6000" b="1" dirty="0">
                <a:solidFill>
                  <a:srgbClr val="0F5094"/>
                </a:solidFill>
                <a:latin typeface="微软雅黑" panose="020B0503020204020204" pitchFamily="34" charset="-122"/>
                <a:ea typeface="微软雅黑" panose="020B0503020204020204" pitchFamily="34" charset="-122"/>
              </a:rPr>
              <a:t>薪</a:t>
            </a:r>
            <a:r>
              <a:rPr lang="zh-CN" altLang="en-US" sz="6000" b="1" dirty="0" smtClean="0">
                <a:solidFill>
                  <a:srgbClr val="0F5094"/>
                </a:solidFill>
                <a:latin typeface="微软雅黑" panose="020B0503020204020204" pitchFamily="34" charset="-122"/>
                <a:ea typeface="微软雅黑" panose="020B0503020204020204" pitchFamily="34" charset="-122"/>
              </a:rPr>
              <a:t>酬</a:t>
            </a:r>
            <a:endParaRPr lang="en-US" altLang="zh-CN" sz="6000" b="1" dirty="0">
              <a:solidFill>
                <a:srgbClr val="0F5094"/>
              </a:solidFill>
              <a:latin typeface="微软雅黑" panose="020B0503020204020204" pitchFamily="34" charset="-122"/>
              <a:ea typeface="微软雅黑" panose="020B0503020204020204" pitchFamily="34" charset="-122"/>
            </a:endParaRPr>
          </a:p>
        </p:txBody>
      </p:sp>
      <p:sp>
        <p:nvSpPr>
          <p:cNvPr id="114" name="矩形 113"/>
          <p:cNvSpPr/>
          <p:nvPr/>
        </p:nvSpPr>
        <p:spPr>
          <a:xfrm>
            <a:off x="447675" y="2040255"/>
            <a:ext cx="8448675" cy="521970"/>
          </a:xfrm>
          <a:prstGeom prst="rect">
            <a:avLst/>
          </a:prstGeom>
        </p:spPr>
        <p:txBody>
          <a:bodyPr wrap="square">
            <a:spAutoFit/>
          </a:bodyPr>
          <a:lstStyle/>
          <a:p>
            <a:pPr algn="just"/>
            <a:r>
              <a:rPr lang="zh-CN" altLang="en-US" sz="2800" b="1" dirty="0" smtClean="0">
                <a:solidFill>
                  <a:srgbClr val="0F5094"/>
                </a:solidFill>
                <a:latin typeface="微软雅黑" panose="020B0503020204020204" pitchFamily="34" charset="-122"/>
                <a:ea typeface="微软雅黑" panose="020B0503020204020204" pitchFamily="34" charset="-122"/>
              </a:rPr>
              <a:t>实习</a:t>
            </a:r>
            <a:r>
              <a:rPr lang="en-US" altLang="zh-CN" sz="2800" b="1" dirty="0">
                <a:solidFill>
                  <a:srgbClr val="0F5094"/>
                </a:solidFill>
                <a:latin typeface="微软雅黑" panose="020B0503020204020204" pitchFamily="34" charset="-122"/>
                <a:ea typeface="微软雅黑" panose="020B0503020204020204" pitchFamily="34" charset="-122"/>
              </a:rPr>
              <a:t>3</a:t>
            </a:r>
            <a:r>
              <a:rPr lang="en-US" altLang="zh-CN" sz="2800" b="1" dirty="0" smtClean="0">
                <a:solidFill>
                  <a:srgbClr val="0F5094"/>
                </a:solidFill>
                <a:latin typeface="微软雅黑" panose="020B0503020204020204" pitchFamily="34" charset="-122"/>
                <a:ea typeface="微软雅黑" panose="020B0503020204020204" pitchFamily="34" charset="-122"/>
              </a:rPr>
              <a:t>000+      </a:t>
            </a:r>
            <a:r>
              <a:rPr lang="zh-CN" altLang="zh-CN" sz="2800" b="1" dirty="0" smtClean="0">
                <a:ln/>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转正年薪</a:t>
            </a:r>
            <a:r>
              <a:rPr lang="en-US" altLang="zh-CN" sz="2800" b="1" dirty="0" smtClean="0">
                <a:ln/>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80000+    </a:t>
            </a:r>
            <a:r>
              <a:rPr lang="zh-CN" altLang="en-US" sz="2800" b="1" dirty="0" smtClean="0">
                <a:ln/>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福利</a:t>
            </a:r>
            <a:r>
              <a:rPr lang="en-US" altLang="zh-CN" sz="2800" b="1" dirty="0" smtClean="0">
                <a:ln/>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10000+</a:t>
            </a:r>
            <a:endParaRPr lang="en-US" altLang="zh-CN" sz="2800" b="1" dirty="0" smtClean="0">
              <a:ln/>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
        <p:nvSpPr>
          <p:cNvPr id="115" name="文本框 114"/>
          <p:cNvSpPr txBox="1"/>
          <p:nvPr/>
        </p:nvSpPr>
        <p:spPr>
          <a:xfrm>
            <a:off x="579755" y="3241040"/>
            <a:ext cx="8585200" cy="2599690"/>
          </a:xfrm>
          <a:prstGeom prst="rect">
            <a:avLst/>
          </a:prstGeom>
          <a:noFill/>
        </p:spPr>
        <p:txBody>
          <a:bodyPr wrap="square" rtlCol="0">
            <a:spAutoFit/>
          </a:bodyPr>
          <a:lstStyle/>
          <a:p>
            <a:pPr marL="285750" indent="-285750">
              <a:lnSpc>
                <a:spcPct val="170000"/>
              </a:lnSpc>
              <a:buFont typeface="Wingdings" panose="05000000000000000000" pitchFamily="2" charset="2"/>
              <a:buChar char="p"/>
            </a:pPr>
            <a:r>
              <a:rPr lang="zh-CN" altLang="en-US" sz="1600" dirty="0" smtClean="0">
                <a:latin typeface="微软雅黑" panose="020B0503020204020204" pitchFamily="34" charset="-122"/>
                <a:ea typeface="微软雅黑" panose="020B0503020204020204" pitchFamily="34" charset="-122"/>
              </a:rPr>
              <a:t>基本工资</a:t>
            </a:r>
            <a:r>
              <a:rPr lang="en-US" altLang="zh-CN" sz="1600" dirty="0">
                <a:latin typeface="微软雅黑" panose="020B0503020204020204" pitchFamily="34" charset="-122"/>
                <a:ea typeface="微软雅黑" panose="020B0503020204020204" pitchFamily="34" charset="-122"/>
              </a:rPr>
              <a:t>=1200+</a:t>
            </a:r>
            <a:r>
              <a:rPr lang="zh-CN" altLang="en-US" sz="1600" dirty="0">
                <a:latin typeface="微软雅黑" panose="020B0503020204020204" pitchFamily="34" charset="-122"/>
                <a:ea typeface="微软雅黑" panose="020B0503020204020204" pitchFamily="34" charset="-122"/>
              </a:rPr>
              <a:t>学历工资</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工龄工资；</a:t>
            </a:r>
            <a:endParaRPr lang="zh-CN" altLang="en-US" sz="1600" dirty="0">
              <a:latin typeface="微软雅黑" panose="020B0503020204020204" pitchFamily="34" charset="-122"/>
              <a:ea typeface="微软雅黑" panose="020B0503020204020204" pitchFamily="34" charset="-122"/>
            </a:endParaRPr>
          </a:p>
          <a:p>
            <a:pPr marL="285750" indent="-285750">
              <a:lnSpc>
                <a:spcPct val="170000"/>
              </a:lnSpc>
              <a:buFont typeface="Wingdings" panose="05000000000000000000" pitchFamily="2" charset="2"/>
              <a:buChar char="p"/>
            </a:pPr>
            <a:r>
              <a:rPr lang="zh-CN" altLang="en-US" sz="1600" dirty="0" smtClean="0">
                <a:latin typeface="微软雅黑" panose="020B0503020204020204" pitchFamily="34" charset="-122"/>
                <a:ea typeface="微软雅黑" panose="020B0503020204020204" pitchFamily="34" charset="-122"/>
                <a:sym typeface="+mn-ea"/>
              </a:rPr>
              <a:t>岗位</a:t>
            </a:r>
            <a:r>
              <a:rPr lang="zh-CN" altLang="en-US" sz="1600" dirty="0">
                <a:latin typeface="微软雅黑" panose="020B0503020204020204" pitchFamily="34" charset="-122"/>
                <a:ea typeface="微软雅黑" panose="020B0503020204020204" pitchFamily="34" charset="-122"/>
                <a:sym typeface="+mn-ea"/>
              </a:rPr>
              <a:t>、绩效工资：采用宽带薪酬，岗位工资确定时首先确定员工职位，其次在职位对应的薪酬级别内依据员工实际表现和业务能力确定员工岗位工资的档位，绩效工资级别档位与岗位</a:t>
            </a:r>
            <a:r>
              <a:rPr lang="zh-CN" altLang="en-US" sz="1600" dirty="0" smtClean="0">
                <a:latin typeface="微软雅黑" panose="020B0503020204020204" pitchFamily="34" charset="-122"/>
                <a:ea typeface="微软雅黑" panose="020B0503020204020204" pitchFamily="34" charset="-122"/>
                <a:sym typeface="+mn-ea"/>
              </a:rPr>
              <a:t>工资级别福利</a:t>
            </a:r>
            <a:r>
              <a:rPr lang="zh-CN" altLang="en-US" sz="1600" dirty="0">
                <a:latin typeface="微软雅黑" panose="020B0503020204020204" pitchFamily="34" charset="-122"/>
                <a:ea typeface="微软雅黑" panose="020B0503020204020204" pitchFamily="34" charset="-122"/>
                <a:sym typeface="+mn-ea"/>
              </a:rPr>
              <a:t>津贴</a:t>
            </a:r>
            <a:r>
              <a:rPr lang="en-US" altLang="zh-CN" sz="1600" dirty="0">
                <a:latin typeface="微软雅黑" panose="020B0503020204020204" pitchFamily="34" charset="-122"/>
                <a:ea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sym typeface="+mn-ea"/>
              </a:rPr>
              <a:t>倒班津贴</a:t>
            </a:r>
            <a:r>
              <a:rPr lang="en-US" altLang="zh-CN" sz="1600" dirty="0">
                <a:latin typeface="微软雅黑" panose="020B0503020204020204" pitchFamily="34" charset="-122"/>
                <a:ea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sym typeface="+mn-ea"/>
              </a:rPr>
              <a:t>保健津贴</a:t>
            </a:r>
            <a:r>
              <a:rPr lang="en-US" altLang="zh-CN" sz="1600" dirty="0">
                <a:latin typeface="微软雅黑" panose="020B0503020204020204" pitchFamily="34" charset="-122"/>
                <a:ea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sym typeface="+mn-ea"/>
              </a:rPr>
              <a:t>高温补贴</a:t>
            </a:r>
            <a:r>
              <a:rPr lang="en-US" altLang="zh-CN" sz="1600" dirty="0">
                <a:latin typeface="微软雅黑" panose="020B0503020204020204" pitchFamily="34" charset="-122"/>
                <a:ea typeface="微软雅黑" panose="020B0503020204020204" pitchFamily="34" charset="-122"/>
                <a:sym typeface="+mn-ea"/>
              </a:rPr>
              <a:t>+</a:t>
            </a:r>
            <a:r>
              <a:rPr lang="zh-CN" altLang="en-US" sz="1600" dirty="0">
                <a:latin typeface="微软雅黑" panose="020B0503020204020204" pitchFamily="34" charset="-122"/>
                <a:ea typeface="微软雅黑" panose="020B0503020204020204" pitchFamily="34" charset="-122"/>
                <a:sym typeface="+mn-ea"/>
              </a:rPr>
              <a:t>生活补助；</a:t>
            </a:r>
            <a:endParaRPr lang="zh-CN" altLang="en-US" sz="1600" dirty="0">
              <a:latin typeface="微软雅黑" panose="020B0503020204020204" pitchFamily="34" charset="-122"/>
              <a:ea typeface="微软雅黑" panose="020B0503020204020204" pitchFamily="34" charset="-122"/>
            </a:endParaRPr>
          </a:p>
          <a:p>
            <a:pPr marL="285750" indent="-285750">
              <a:lnSpc>
                <a:spcPct val="170000"/>
              </a:lnSpc>
              <a:buFont typeface="Wingdings" panose="05000000000000000000" pitchFamily="2" charset="2"/>
              <a:buChar char="p"/>
            </a:pPr>
            <a:r>
              <a:rPr lang="zh-CN" altLang="en-US" sz="1600" dirty="0" smtClean="0">
                <a:latin typeface="微软雅黑" panose="020B0503020204020204" pitchFamily="34" charset="-122"/>
                <a:ea typeface="微软雅黑" panose="020B0503020204020204" pitchFamily="34" charset="-122"/>
                <a:sym typeface="+mn-ea"/>
              </a:rPr>
              <a:t>奖励</a:t>
            </a:r>
            <a:r>
              <a:rPr lang="zh-CN" altLang="en-US" sz="1600" dirty="0">
                <a:latin typeface="微软雅黑" panose="020B0503020204020204" pitchFamily="34" charset="-122"/>
                <a:ea typeface="微软雅黑" panose="020B0503020204020204" pitchFamily="34" charset="-122"/>
                <a:sym typeface="+mn-ea"/>
              </a:rPr>
              <a:t>：每月即时奖励；</a:t>
            </a:r>
            <a:endParaRPr lang="zh-CN" altLang="en-US" sz="1600" dirty="0">
              <a:latin typeface="微软雅黑" panose="020B0503020204020204" pitchFamily="34" charset="-122"/>
              <a:ea typeface="微软雅黑" panose="020B0503020204020204" pitchFamily="34" charset="-122"/>
              <a:sym typeface="+mn-ea"/>
            </a:endParaRPr>
          </a:p>
          <a:p>
            <a:pPr marL="285750" indent="-285750">
              <a:lnSpc>
                <a:spcPct val="170000"/>
              </a:lnSpc>
              <a:buFont typeface="Wingdings" panose="05000000000000000000" pitchFamily="2" charset="2"/>
              <a:buChar char="p"/>
            </a:pPr>
            <a:r>
              <a:rPr lang="zh-CN" altLang="en-US" sz="1600" dirty="0" smtClean="0">
                <a:latin typeface="微软雅黑" panose="020B0503020204020204" pitchFamily="34" charset="-122"/>
                <a:ea typeface="微软雅黑" panose="020B0503020204020204" pitchFamily="34" charset="-122"/>
                <a:sym typeface="+mn-ea"/>
              </a:rPr>
              <a:t>利润</a:t>
            </a:r>
            <a:r>
              <a:rPr lang="zh-CN" altLang="en-US" sz="1600" dirty="0">
                <a:latin typeface="微软雅黑" panose="020B0503020204020204" pitchFamily="34" charset="-122"/>
                <a:ea typeface="微软雅黑" panose="020B0503020204020204" pitchFamily="34" charset="-122"/>
                <a:sym typeface="+mn-ea"/>
              </a:rPr>
              <a:t>激励：根据公司当月生产经营情况而定</a:t>
            </a:r>
            <a:r>
              <a:rPr lang="zh-CN" altLang="en-US" sz="1600" dirty="0" smtClean="0">
                <a:latin typeface="微软雅黑" panose="020B0503020204020204" pitchFamily="34" charset="-122"/>
                <a:ea typeface="微软雅黑" panose="020B0503020204020204" pitchFamily="34" charset="-122"/>
                <a:sym typeface="+mn-ea"/>
              </a:rPr>
              <a:t>。</a:t>
            </a:r>
            <a:endParaRPr lang="zh-CN" altLang="en-US" sz="1600" dirty="0">
              <a:latin typeface="微软雅黑" panose="020B0503020204020204" pitchFamily="34" charset="-122"/>
              <a:ea typeface="微软雅黑" panose="020B0503020204020204" pitchFamily="34" charset="-122"/>
            </a:endParaRPr>
          </a:p>
        </p:txBody>
      </p:sp>
      <p:sp>
        <p:nvSpPr>
          <p:cNvPr id="2" name="矩形 1"/>
          <p:cNvSpPr/>
          <p:nvPr/>
        </p:nvSpPr>
        <p:spPr>
          <a:xfrm>
            <a:off x="647128" y="2563804"/>
            <a:ext cx="7474896" cy="500458"/>
          </a:xfrm>
          <a:prstGeom prst="rect">
            <a:avLst/>
          </a:prstGeom>
        </p:spPr>
        <p:txBody>
          <a:bodyPr wrap="square">
            <a:spAutoFit/>
          </a:bodyPr>
          <a:lstStyle/>
          <a:p>
            <a:pPr>
              <a:lnSpc>
                <a:spcPct val="170000"/>
              </a:lnSpc>
            </a:pPr>
            <a:r>
              <a:rPr lang="zh-CN" altLang="en-US" b="1" dirty="0" smtClean="0">
                <a:solidFill>
                  <a:srgbClr val="00B0F0"/>
                </a:solidFill>
                <a:latin typeface="微软雅黑" panose="020B0503020204020204" pitchFamily="34" charset="-122"/>
                <a:ea typeface="微软雅黑" panose="020B0503020204020204" pitchFamily="34" charset="-122"/>
                <a:cs typeface="宋体" panose="02010600030101010101" pitchFamily="2" charset="-122"/>
              </a:rPr>
              <a:t>员</a:t>
            </a:r>
            <a:r>
              <a:rPr lang="zh-CN" altLang="en-US" b="1" dirty="0">
                <a:solidFill>
                  <a:srgbClr val="00B0F0"/>
                </a:solidFill>
                <a:latin typeface="微软雅黑" panose="020B0503020204020204" pitchFamily="34" charset="-122"/>
                <a:ea typeface="微软雅黑" panose="020B0503020204020204" pitchFamily="34" charset="-122"/>
                <a:cs typeface="宋体" panose="02010600030101010101" pitchFamily="2" charset="-122"/>
              </a:rPr>
              <a:t>工薪酬＝基本工资＋岗位工资＋绩效工资＋福利津贴</a:t>
            </a:r>
            <a:r>
              <a:rPr lang="zh-CN" altLang="en-US" b="1" dirty="0">
                <a:solidFill>
                  <a:srgbClr val="00B0F0"/>
                </a:solidFill>
                <a:latin typeface="微软雅黑" panose="020B0503020204020204" pitchFamily="34" charset="-122"/>
                <a:ea typeface="微软雅黑" panose="020B0503020204020204" pitchFamily="34" charset="-122"/>
                <a:cs typeface="宋体" panose="02010600030101010101" pitchFamily="2" charset="-122"/>
                <a:sym typeface="+mn-ea"/>
              </a:rPr>
              <a:t>＋奖励+</a:t>
            </a:r>
            <a:r>
              <a:rPr lang="zh-CN" altLang="en-US" b="1" dirty="0">
                <a:solidFill>
                  <a:srgbClr val="00B0F0"/>
                </a:solidFill>
                <a:latin typeface="微软雅黑" panose="020B0503020204020204" pitchFamily="34" charset="-122"/>
                <a:ea typeface="微软雅黑" panose="020B0503020204020204" pitchFamily="34" charset="-122"/>
                <a:cs typeface="宋体" panose="02010600030101010101" pitchFamily="2" charset="-122"/>
              </a:rPr>
              <a:t>利润激励</a:t>
            </a:r>
            <a:r>
              <a:rPr lang="en-US" altLang="zh-CN" b="1" dirty="0">
                <a:solidFill>
                  <a:srgbClr val="00B0F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zh-CN" b="1" dirty="0">
              <a:solidFill>
                <a:srgbClr val="00B0F0"/>
              </a:solidFill>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20644" y="1972371"/>
            <a:ext cx="1402080" cy="829945"/>
          </a:xfrm>
          <a:prstGeom prst="rect">
            <a:avLst/>
          </a:prstGeom>
        </p:spPr>
        <p:txBody>
          <a:bodyPr wrap="none">
            <a:spAutoFit/>
            <a:scene3d>
              <a:camera prst="orthographicFront"/>
              <a:lightRig rig="threePt" dir="t"/>
            </a:scene3d>
          </a:bodyPr>
          <a:lstStyle/>
          <a:p>
            <a:pPr algn="just"/>
            <a:r>
              <a:rPr lang="zh-CN" altLang="en-US" sz="4800" b="1" dirty="0" smtClean="0">
                <a:ln/>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福利</a:t>
            </a:r>
            <a:endParaRPr lang="en-US" altLang="zh-CN" sz="4800" b="1" dirty="0" smtClean="0">
              <a:ln/>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pic>
        <p:nvPicPr>
          <p:cNvPr id="53" name="图片 52"/>
          <p:cNvPicPr>
            <a:picLocks noChangeAspect="1"/>
          </p:cNvPicPr>
          <p:nvPr/>
        </p:nvPicPr>
        <p:blipFill>
          <a:blip r:embed="rId1" cstate="screen"/>
          <a:stretch>
            <a:fillRect/>
          </a:stretch>
        </p:blipFill>
        <p:spPr>
          <a:xfrm>
            <a:off x="693460" y="3452179"/>
            <a:ext cx="441686" cy="441686"/>
          </a:xfrm>
          <a:prstGeom prst="rect">
            <a:avLst/>
          </a:prstGeom>
        </p:spPr>
      </p:pic>
      <p:pic>
        <p:nvPicPr>
          <p:cNvPr id="54" name="图片 53"/>
          <p:cNvPicPr>
            <a:picLocks noChangeAspect="1"/>
          </p:cNvPicPr>
          <p:nvPr/>
        </p:nvPicPr>
        <p:blipFill>
          <a:blip r:embed="rId2" cstate="screen"/>
          <a:stretch>
            <a:fillRect/>
          </a:stretch>
        </p:blipFill>
        <p:spPr>
          <a:xfrm>
            <a:off x="1764122" y="3471427"/>
            <a:ext cx="416687" cy="416687"/>
          </a:xfrm>
          <a:prstGeom prst="rect">
            <a:avLst/>
          </a:prstGeom>
        </p:spPr>
      </p:pic>
      <p:pic>
        <p:nvPicPr>
          <p:cNvPr id="55" name="图片 54"/>
          <p:cNvPicPr>
            <a:picLocks noChangeAspect="1"/>
          </p:cNvPicPr>
          <p:nvPr/>
        </p:nvPicPr>
        <p:blipFill>
          <a:blip r:embed="rId3" cstate="screen"/>
          <a:stretch>
            <a:fillRect/>
          </a:stretch>
        </p:blipFill>
        <p:spPr>
          <a:xfrm>
            <a:off x="2898802" y="3473397"/>
            <a:ext cx="372749" cy="372749"/>
          </a:xfrm>
          <a:prstGeom prst="rect">
            <a:avLst/>
          </a:prstGeom>
        </p:spPr>
      </p:pic>
      <p:sp>
        <p:nvSpPr>
          <p:cNvPr id="56" name="文本框 55"/>
          <p:cNvSpPr txBox="1"/>
          <p:nvPr/>
        </p:nvSpPr>
        <p:spPr>
          <a:xfrm>
            <a:off x="1118410" y="3475046"/>
            <a:ext cx="495276" cy="461665"/>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员工餐厅</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2172031" y="3499897"/>
            <a:ext cx="520583" cy="461665"/>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员工宿舍</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3215905" y="3490090"/>
            <a:ext cx="559695" cy="461665"/>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接送班车</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9" name="矩形 58"/>
          <p:cNvSpPr/>
          <p:nvPr/>
        </p:nvSpPr>
        <p:spPr>
          <a:xfrm>
            <a:off x="5918319" y="5079169"/>
            <a:ext cx="876626" cy="276999"/>
          </a:xfrm>
          <a:prstGeom prst="rect">
            <a:avLst/>
          </a:prstGeom>
        </p:spPr>
        <p:txBody>
          <a:bodyPr wrap="square">
            <a:spAutoFit/>
          </a:bodyPr>
          <a:lstStyle/>
          <a:p>
            <a:pPr marL="85725" lvl="1" indent="-85725" algn="just" defTabSz="466725">
              <a:spcAft>
                <a:spcPct val="15000"/>
              </a:spcAft>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带薪年假</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11" name="组合 110"/>
          <p:cNvGrpSpPr/>
          <p:nvPr/>
        </p:nvGrpSpPr>
        <p:grpSpPr>
          <a:xfrm>
            <a:off x="3989544" y="1833122"/>
            <a:ext cx="4199221" cy="2054992"/>
            <a:chOff x="6175436" y="2309452"/>
            <a:chExt cx="5311703" cy="2298606"/>
          </a:xfrm>
        </p:grpSpPr>
        <p:pic>
          <p:nvPicPr>
            <p:cNvPr id="60" name="图片 59"/>
            <p:cNvPicPr>
              <a:picLocks noChangeAspect="1"/>
            </p:cNvPicPr>
            <p:nvPr/>
          </p:nvPicPr>
          <p:blipFill>
            <a:blip r:embed="rId4" cstate="screen"/>
            <a:stretch>
              <a:fillRect/>
            </a:stretch>
          </p:blipFill>
          <p:spPr>
            <a:xfrm>
              <a:off x="6181740" y="2309452"/>
              <a:ext cx="477509" cy="477509"/>
            </a:xfrm>
            <a:prstGeom prst="rect">
              <a:avLst/>
            </a:prstGeom>
          </p:spPr>
        </p:pic>
        <p:pic>
          <p:nvPicPr>
            <p:cNvPr id="61" name="图片 60"/>
            <p:cNvPicPr>
              <a:picLocks noChangeAspect="1"/>
            </p:cNvPicPr>
            <p:nvPr/>
          </p:nvPicPr>
          <p:blipFill>
            <a:blip r:embed="rId4" cstate="screen"/>
            <a:stretch>
              <a:fillRect/>
            </a:stretch>
          </p:blipFill>
          <p:spPr>
            <a:xfrm>
              <a:off x="6718172" y="2309452"/>
              <a:ext cx="477509" cy="477509"/>
            </a:xfrm>
            <a:prstGeom prst="rect">
              <a:avLst/>
            </a:prstGeom>
          </p:spPr>
        </p:pic>
        <p:pic>
          <p:nvPicPr>
            <p:cNvPr id="62" name="图片 61"/>
            <p:cNvPicPr>
              <a:picLocks noChangeAspect="1"/>
            </p:cNvPicPr>
            <p:nvPr/>
          </p:nvPicPr>
          <p:blipFill>
            <a:blip r:embed="rId4" cstate="screen"/>
            <a:stretch>
              <a:fillRect/>
            </a:stretch>
          </p:blipFill>
          <p:spPr>
            <a:xfrm>
              <a:off x="7254604" y="2309452"/>
              <a:ext cx="477509" cy="477509"/>
            </a:xfrm>
            <a:prstGeom prst="rect">
              <a:avLst/>
            </a:prstGeom>
          </p:spPr>
        </p:pic>
        <p:pic>
          <p:nvPicPr>
            <p:cNvPr id="63" name="图片 62"/>
            <p:cNvPicPr>
              <a:picLocks noChangeAspect="1"/>
            </p:cNvPicPr>
            <p:nvPr/>
          </p:nvPicPr>
          <p:blipFill>
            <a:blip r:embed="rId4" cstate="screen"/>
            <a:stretch>
              <a:fillRect/>
            </a:stretch>
          </p:blipFill>
          <p:spPr>
            <a:xfrm>
              <a:off x="7791036" y="2309452"/>
              <a:ext cx="477509" cy="477509"/>
            </a:xfrm>
            <a:prstGeom prst="rect">
              <a:avLst/>
            </a:prstGeom>
          </p:spPr>
        </p:pic>
        <p:pic>
          <p:nvPicPr>
            <p:cNvPr id="64" name="图片 63"/>
            <p:cNvPicPr>
              <a:picLocks noChangeAspect="1"/>
            </p:cNvPicPr>
            <p:nvPr/>
          </p:nvPicPr>
          <p:blipFill>
            <a:blip r:embed="rId4" cstate="screen"/>
            <a:stretch>
              <a:fillRect/>
            </a:stretch>
          </p:blipFill>
          <p:spPr>
            <a:xfrm>
              <a:off x="8327468" y="2309452"/>
              <a:ext cx="477509" cy="477509"/>
            </a:xfrm>
            <a:prstGeom prst="rect">
              <a:avLst/>
            </a:prstGeom>
          </p:spPr>
        </p:pic>
        <p:pic>
          <p:nvPicPr>
            <p:cNvPr id="71" name="图片 70"/>
            <p:cNvPicPr>
              <a:picLocks noChangeAspect="1"/>
            </p:cNvPicPr>
            <p:nvPr/>
          </p:nvPicPr>
          <p:blipFill>
            <a:blip r:embed="rId4" cstate="screen"/>
            <a:stretch>
              <a:fillRect/>
            </a:stretch>
          </p:blipFill>
          <p:spPr>
            <a:xfrm>
              <a:off x="8863900" y="2309452"/>
              <a:ext cx="477509" cy="477509"/>
            </a:xfrm>
            <a:prstGeom prst="rect">
              <a:avLst/>
            </a:prstGeom>
          </p:spPr>
        </p:pic>
        <p:pic>
          <p:nvPicPr>
            <p:cNvPr id="72" name="图片 71"/>
            <p:cNvPicPr>
              <a:picLocks noChangeAspect="1"/>
            </p:cNvPicPr>
            <p:nvPr/>
          </p:nvPicPr>
          <p:blipFill>
            <a:blip r:embed="rId4" cstate="screen"/>
            <a:stretch>
              <a:fillRect/>
            </a:stretch>
          </p:blipFill>
          <p:spPr>
            <a:xfrm>
              <a:off x="9400332" y="2309452"/>
              <a:ext cx="477509" cy="477509"/>
            </a:xfrm>
            <a:prstGeom prst="rect">
              <a:avLst/>
            </a:prstGeom>
          </p:spPr>
        </p:pic>
        <p:pic>
          <p:nvPicPr>
            <p:cNvPr id="73" name="图片 72"/>
            <p:cNvPicPr>
              <a:picLocks noChangeAspect="1"/>
            </p:cNvPicPr>
            <p:nvPr/>
          </p:nvPicPr>
          <p:blipFill>
            <a:blip r:embed="rId4" cstate="screen"/>
            <a:stretch>
              <a:fillRect/>
            </a:stretch>
          </p:blipFill>
          <p:spPr>
            <a:xfrm>
              <a:off x="9936764" y="2309452"/>
              <a:ext cx="477509" cy="477509"/>
            </a:xfrm>
            <a:prstGeom prst="rect">
              <a:avLst/>
            </a:prstGeom>
          </p:spPr>
        </p:pic>
        <p:pic>
          <p:nvPicPr>
            <p:cNvPr id="74" name="图片 73"/>
            <p:cNvPicPr>
              <a:picLocks noChangeAspect="1"/>
            </p:cNvPicPr>
            <p:nvPr/>
          </p:nvPicPr>
          <p:blipFill>
            <a:blip r:embed="rId4" cstate="screen"/>
            <a:stretch>
              <a:fillRect/>
            </a:stretch>
          </p:blipFill>
          <p:spPr>
            <a:xfrm>
              <a:off x="10473196" y="2309452"/>
              <a:ext cx="477509" cy="477509"/>
            </a:xfrm>
            <a:prstGeom prst="rect">
              <a:avLst/>
            </a:prstGeom>
          </p:spPr>
        </p:pic>
        <p:pic>
          <p:nvPicPr>
            <p:cNvPr id="75" name="图片 74"/>
            <p:cNvPicPr>
              <a:picLocks noChangeAspect="1"/>
            </p:cNvPicPr>
            <p:nvPr/>
          </p:nvPicPr>
          <p:blipFill>
            <a:blip r:embed="rId4" cstate="screen"/>
            <a:stretch>
              <a:fillRect/>
            </a:stretch>
          </p:blipFill>
          <p:spPr>
            <a:xfrm>
              <a:off x="11009630" y="2309452"/>
              <a:ext cx="477509" cy="477509"/>
            </a:xfrm>
            <a:prstGeom prst="rect">
              <a:avLst/>
            </a:prstGeom>
          </p:spPr>
        </p:pic>
        <p:pic>
          <p:nvPicPr>
            <p:cNvPr id="81" name="图片 80"/>
            <p:cNvPicPr>
              <a:picLocks noChangeAspect="1"/>
            </p:cNvPicPr>
            <p:nvPr/>
          </p:nvPicPr>
          <p:blipFill>
            <a:blip r:embed="rId4" cstate="screen"/>
            <a:stretch>
              <a:fillRect/>
            </a:stretch>
          </p:blipFill>
          <p:spPr>
            <a:xfrm>
              <a:off x="6181740" y="2916158"/>
              <a:ext cx="477509" cy="477509"/>
            </a:xfrm>
            <a:prstGeom prst="rect">
              <a:avLst/>
            </a:prstGeom>
          </p:spPr>
        </p:pic>
        <p:pic>
          <p:nvPicPr>
            <p:cNvPr id="82" name="图片 81"/>
            <p:cNvPicPr>
              <a:picLocks noChangeAspect="1"/>
            </p:cNvPicPr>
            <p:nvPr/>
          </p:nvPicPr>
          <p:blipFill>
            <a:blip r:embed="rId4" cstate="screen"/>
            <a:stretch>
              <a:fillRect/>
            </a:stretch>
          </p:blipFill>
          <p:spPr>
            <a:xfrm>
              <a:off x="6718172" y="2916158"/>
              <a:ext cx="477509" cy="477509"/>
            </a:xfrm>
            <a:prstGeom prst="rect">
              <a:avLst/>
            </a:prstGeom>
          </p:spPr>
        </p:pic>
        <p:pic>
          <p:nvPicPr>
            <p:cNvPr id="83" name="图片 82"/>
            <p:cNvPicPr>
              <a:picLocks noChangeAspect="1"/>
            </p:cNvPicPr>
            <p:nvPr/>
          </p:nvPicPr>
          <p:blipFill>
            <a:blip r:embed="rId4" cstate="screen"/>
            <a:stretch>
              <a:fillRect/>
            </a:stretch>
          </p:blipFill>
          <p:spPr>
            <a:xfrm>
              <a:off x="7254604" y="2916158"/>
              <a:ext cx="477509" cy="477509"/>
            </a:xfrm>
            <a:prstGeom prst="rect">
              <a:avLst/>
            </a:prstGeom>
          </p:spPr>
        </p:pic>
        <p:pic>
          <p:nvPicPr>
            <p:cNvPr id="84" name="图片 83"/>
            <p:cNvPicPr>
              <a:picLocks noChangeAspect="1"/>
            </p:cNvPicPr>
            <p:nvPr/>
          </p:nvPicPr>
          <p:blipFill>
            <a:blip r:embed="rId4" cstate="screen"/>
            <a:stretch>
              <a:fillRect/>
            </a:stretch>
          </p:blipFill>
          <p:spPr>
            <a:xfrm>
              <a:off x="7791036" y="2916158"/>
              <a:ext cx="477509" cy="477509"/>
            </a:xfrm>
            <a:prstGeom prst="rect">
              <a:avLst/>
            </a:prstGeom>
          </p:spPr>
        </p:pic>
        <p:pic>
          <p:nvPicPr>
            <p:cNvPr id="85" name="图片 84"/>
            <p:cNvPicPr>
              <a:picLocks noChangeAspect="1"/>
            </p:cNvPicPr>
            <p:nvPr/>
          </p:nvPicPr>
          <p:blipFill>
            <a:blip r:embed="rId4" cstate="screen"/>
            <a:stretch>
              <a:fillRect/>
            </a:stretch>
          </p:blipFill>
          <p:spPr>
            <a:xfrm>
              <a:off x="8327468" y="2916158"/>
              <a:ext cx="477509" cy="477509"/>
            </a:xfrm>
            <a:prstGeom prst="rect">
              <a:avLst/>
            </a:prstGeom>
          </p:spPr>
        </p:pic>
        <p:pic>
          <p:nvPicPr>
            <p:cNvPr id="86" name="图片 85"/>
            <p:cNvPicPr>
              <a:picLocks noChangeAspect="1"/>
            </p:cNvPicPr>
            <p:nvPr/>
          </p:nvPicPr>
          <p:blipFill>
            <a:blip r:embed="rId4" cstate="screen"/>
            <a:stretch>
              <a:fillRect/>
            </a:stretch>
          </p:blipFill>
          <p:spPr>
            <a:xfrm>
              <a:off x="8863900" y="2916158"/>
              <a:ext cx="477509" cy="477509"/>
            </a:xfrm>
            <a:prstGeom prst="rect">
              <a:avLst/>
            </a:prstGeom>
          </p:spPr>
        </p:pic>
        <p:pic>
          <p:nvPicPr>
            <p:cNvPr id="87" name="图片 86"/>
            <p:cNvPicPr>
              <a:picLocks noChangeAspect="1"/>
            </p:cNvPicPr>
            <p:nvPr/>
          </p:nvPicPr>
          <p:blipFill>
            <a:blip r:embed="rId4" cstate="screen"/>
            <a:stretch>
              <a:fillRect/>
            </a:stretch>
          </p:blipFill>
          <p:spPr>
            <a:xfrm>
              <a:off x="9400332" y="2916158"/>
              <a:ext cx="477509" cy="477509"/>
            </a:xfrm>
            <a:prstGeom prst="rect">
              <a:avLst/>
            </a:prstGeom>
          </p:spPr>
        </p:pic>
        <p:pic>
          <p:nvPicPr>
            <p:cNvPr id="88" name="图片 87"/>
            <p:cNvPicPr>
              <a:picLocks noChangeAspect="1"/>
            </p:cNvPicPr>
            <p:nvPr/>
          </p:nvPicPr>
          <p:blipFill>
            <a:blip r:embed="rId4" cstate="screen"/>
            <a:stretch>
              <a:fillRect/>
            </a:stretch>
          </p:blipFill>
          <p:spPr>
            <a:xfrm>
              <a:off x="9936764" y="2916158"/>
              <a:ext cx="477509" cy="477509"/>
            </a:xfrm>
            <a:prstGeom prst="rect">
              <a:avLst/>
            </a:prstGeom>
          </p:spPr>
        </p:pic>
        <p:pic>
          <p:nvPicPr>
            <p:cNvPr id="89" name="图片 88"/>
            <p:cNvPicPr>
              <a:picLocks noChangeAspect="1"/>
            </p:cNvPicPr>
            <p:nvPr/>
          </p:nvPicPr>
          <p:blipFill>
            <a:blip r:embed="rId4" cstate="screen"/>
            <a:stretch>
              <a:fillRect/>
            </a:stretch>
          </p:blipFill>
          <p:spPr>
            <a:xfrm>
              <a:off x="10473196" y="2916158"/>
              <a:ext cx="477509" cy="477509"/>
            </a:xfrm>
            <a:prstGeom prst="rect">
              <a:avLst/>
            </a:prstGeom>
          </p:spPr>
        </p:pic>
        <p:pic>
          <p:nvPicPr>
            <p:cNvPr id="90" name="图片 89"/>
            <p:cNvPicPr>
              <a:picLocks noChangeAspect="1"/>
            </p:cNvPicPr>
            <p:nvPr/>
          </p:nvPicPr>
          <p:blipFill>
            <a:blip r:embed="rId4" cstate="screen"/>
            <a:stretch>
              <a:fillRect/>
            </a:stretch>
          </p:blipFill>
          <p:spPr>
            <a:xfrm>
              <a:off x="11009630" y="2916158"/>
              <a:ext cx="477509" cy="477509"/>
            </a:xfrm>
            <a:prstGeom prst="rect">
              <a:avLst/>
            </a:prstGeom>
          </p:spPr>
        </p:pic>
        <p:pic>
          <p:nvPicPr>
            <p:cNvPr id="91" name="图片 90"/>
            <p:cNvPicPr>
              <a:picLocks noChangeAspect="1"/>
            </p:cNvPicPr>
            <p:nvPr/>
          </p:nvPicPr>
          <p:blipFill>
            <a:blip r:embed="rId4" cstate="screen"/>
            <a:stretch>
              <a:fillRect/>
            </a:stretch>
          </p:blipFill>
          <p:spPr>
            <a:xfrm>
              <a:off x="6175436" y="3523843"/>
              <a:ext cx="477509" cy="477509"/>
            </a:xfrm>
            <a:prstGeom prst="rect">
              <a:avLst/>
            </a:prstGeom>
          </p:spPr>
        </p:pic>
        <p:pic>
          <p:nvPicPr>
            <p:cNvPr id="92" name="图片 91"/>
            <p:cNvPicPr>
              <a:picLocks noChangeAspect="1"/>
            </p:cNvPicPr>
            <p:nvPr/>
          </p:nvPicPr>
          <p:blipFill>
            <a:blip r:embed="rId4" cstate="screen"/>
            <a:stretch>
              <a:fillRect/>
            </a:stretch>
          </p:blipFill>
          <p:spPr>
            <a:xfrm>
              <a:off x="6711868" y="3523843"/>
              <a:ext cx="477509" cy="477509"/>
            </a:xfrm>
            <a:prstGeom prst="rect">
              <a:avLst/>
            </a:prstGeom>
          </p:spPr>
        </p:pic>
        <p:pic>
          <p:nvPicPr>
            <p:cNvPr id="93" name="图片 92"/>
            <p:cNvPicPr>
              <a:picLocks noChangeAspect="1"/>
            </p:cNvPicPr>
            <p:nvPr/>
          </p:nvPicPr>
          <p:blipFill>
            <a:blip r:embed="rId4" cstate="screen"/>
            <a:stretch>
              <a:fillRect/>
            </a:stretch>
          </p:blipFill>
          <p:spPr>
            <a:xfrm>
              <a:off x="7248300" y="3523843"/>
              <a:ext cx="477509" cy="477509"/>
            </a:xfrm>
            <a:prstGeom prst="rect">
              <a:avLst/>
            </a:prstGeom>
          </p:spPr>
        </p:pic>
        <p:pic>
          <p:nvPicPr>
            <p:cNvPr id="94" name="图片 93"/>
            <p:cNvPicPr>
              <a:picLocks noChangeAspect="1"/>
            </p:cNvPicPr>
            <p:nvPr/>
          </p:nvPicPr>
          <p:blipFill>
            <a:blip r:embed="rId4" cstate="screen"/>
            <a:stretch>
              <a:fillRect/>
            </a:stretch>
          </p:blipFill>
          <p:spPr>
            <a:xfrm>
              <a:off x="7784732" y="3523843"/>
              <a:ext cx="477509" cy="477509"/>
            </a:xfrm>
            <a:prstGeom prst="rect">
              <a:avLst/>
            </a:prstGeom>
          </p:spPr>
        </p:pic>
        <p:pic>
          <p:nvPicPr>
            <p:cNvPr id="95" name="图片 94"/>
            <p:cNvPicPr>
              <a:picLocks noChangeAspect="1"/>
            </p:cNvPicPr>
            <p:nvPr/>
          </p:nvPicPr>
          <p:blipFill>
            <a:blip r:embed="rId4" cstate="screen"/>
            <a:stretch>
              <a:fillRect/>
            </a:stretch>
          </p:blipFill>
          <p:spPr>
            <a:xfrm>
              <a:off x="8321164" y="3523843"/>
              <a:ext cx="477509" cy="477509"/>
            </a:xfrm>
            <a:prstGeom prst="rect">
              <a:avLst/>
            </a:prstGeom>
          </p:spPr>
        </p:pic>
        <p:pic>
          <p:nvPicPr>
            <p:cNvPr id="96" name="图片 95"/>
            <p:cNvPicPr>
              <a:picLocks noChangeAspect="1"/>
            </p:cNvPicPr>
            <p:nvPr/>
          </p:nvPicPr>
          <p:blipFill>
            <a:blip r:embed="rId4" cstate="screen"/>
            <a:stretch>
              <a:fillRect/>
            </a:stretch>
          </p:blipFill>
          <p:spPr>
            <a:xfrm>
              <a:off x="8857596" y="3523843"/>
              <a:ext cx="477509" cy="477509"/>
            </a:xfrm>
            <a:prstGeom prst="rect">
              <a:avLst/>
            </a:prstGeom>
          </p:spPr>
        </p:pic>
        <p:pic>
          <p:nvPicPr>
            <p:cNvPr id="97" name="图片 96"/>
            <p:cNvPicPr>
              <a:picLocks noChangeAspect="1"/>
            </p:cNvPicPr>
            <p:nvPr/>
          </p:nvPicPr>
          <p:blipFill>
            <a:blip r:embed="rId4" cstate="screen"/>
            <a:stretch>
              <a:fillRect/>
            </a:stretch>
          </p:blipFill>
          <p:spPr>
            <a:xfrm>
              <a:off x="9394028" y="3523843"/>
              <a:ext cx="477509" cy="477509"/>
            </a:xfrm>
            <a:prstGeom prst="rect">
              <a:avLst/>
            </a:prstGeom>
          </p:spPr>
        </p:pic>
        <p:pic>
          <p:nvPicPr>
            <p:cNvPr id="98" name="图片 97"/>
            <p:cNvPicPr>
              <a:picLocks noChangeAspect="1"/>
            </p:cNvPicPr>
            <p:nvPr/>
          </p:nvPicPr>
          <p:blipFill>
            <a:blip r:embed="rId4" cstate="screen"/>
            <a:stretch>
              <a:fillRect/>
            </a:stretch>
          </p:blipFill>
          <p:spPr>
            <a:xfrm>
              <a:off x="9930460" y="3523843"/>
              <a:ext cx="477509" cy="477509"/>
            </a:xfrm>
            <a:prstGeom prst="rect">
              <a:avLst/>
            </a:prstGeom>
          </p:spPr>
        </p:pic>
        <p:pic>
          <p:nvPicPr>
            <p:cNvPr id="99" name="图片 98"/>
            <p:cNvPicPr>
              <a:picLocks noChangeAspect="1"/>
            </p:cNvPicPr>
            <p:nvPr/>
          </p:nvPicPr>
          <p:blipFill>
            <a:blip r:embed="rId4" cstate="screen"/>
            <a:stretch>
              <a:fillRect/>
            </a:stretch>
          </p:blipFill>
          <p:spPr>
            <a:xfrm>
              <a:off x="10466892" y="3523843"/>
              <a:ext cx="477509" cy="477509"/>
            </a:xfrm>
            <a:prstGeom prst="rect">
              <a:avLst/>
            </a:prstGeom>
          </p:spPr>
        </p:pic>
        <p:pic>
          <p:nvPicPr>
            <p:cNvPr id="100" name="图片 99"/>
            <p:cNvPicPr>
              <a:picLocks noChangeAspect="1"/>
            </p:cNvPicPr>
            <p:nvPr/>
          </p:nvPicPr>
          <p:blipFill>
            <a:blip r:embed="rId4" cstate="screen"/>
            <a:stretch>
              <a:fillRect/>
            </a:stretch>
          </p:blipFill>
          <p:spPr>
            <a:xfrm>
              <a:off x="11003326" y="3523843"/>
              <a:ext cx="477509" cy="477509"/>
            </a:xfrm>
            <a:prstGeom prst="rect">
              <a:avLst/>
            </a:prstGeom>
          </p:spPr>
        </p:pic>
        <p:pic>
          <p:nvPicPr>
            <p:cNvPr id="101" name="图片 100"/>
            <p:cNvPicPr>
              <a:picLocks noChangeAspect="1"/>
            </p:cNvPicPr>
            <p:nvPr/>
          </p:nvPicPr>
          <p:blipFill>
            <a:blip r:embed="rId4" cstate="screen"/>
            <a:stretch>
              <a:fillRect/>
            </a:stretch>
          </p:blipFill>
          <p:spPr>
            <a:xfrm>
              <a:off x="6175436" y="4130549"/>
              <a:ext cx="477509" cy="477509"/>
            </a:xfrm>
            <a:prstGeom prst="rect">
              <a:avLst/>
            </a:prstGeom>
          </p:spPr>
        </p:pic>
        <p:pic>
          <p:nvPicPr>
            <p:cNvPr id="102" name="图片 101"/>
            <p:cNvPicPr>
              <a:picLocks noChangeAspect="1"/>
            </p:cNvPicPr>
            <p:nvPr/>
          </p:nvPicPr>
          <p:blipFill>
            <a:blip r:embed="rId4" cstate="screen"/>
            <a:stretch>
              <a:fillRect/>
            </a:stretch>
          </p:blipFill>
          <p:spPr>
            <a:xfrm>
              <a:off x="6711868" y="4130549"/>
              <a:ext cx="477509" cy="477509"/>
            </a:xfrm>
            <a:prstGeom prst="rect">
              <a:avLst/>
            </a:prstGeom>
          </p:spPr>
        </p:pic>
        <p:pic>
          <p:nvPicPr>
            <p:cNvPr id="103" name="图片 102"/>
            <p:cNvPicPr>
              <a:picLocks noChangeAspect="1"/>
            </p:cNvPicPr>
            <p:nvPr/>
          </p:nvPicPr>
          <p:blipFill>
            <a:blip r:embed="rId4" cstate="screen"/>
            <a:stretch>
              <a:fillRect/>
            </a:stretch>
          </p:blipFill>
          <p:spPr>
            <a:xfrm>
              <a:off x="7248300" y="4130549"/>
              <a:ext cx="477509" cy="477509"/>
            </a:xfrm>
            <a:prstGeom prst="rect">
              <a:avLst/>
            </a:prstGeom>
          </p:spPr>
        </p:pic>
        <p:pic>
          <p:nvPicPr>
            <p:cNvPr id="104" name="图片 103"/>
            <p:cNvPicPr>
              <a:picLocks noChangeAspect="1"/>
            </p:cNvPicPr>
            <p:nvPr/>
          </p:nvPicPr>
          <p:blipFill>
            <a:blip r:embed="rId4" cstate="screen"/>
            <a:stretch>
              <a:fillRect/>
            </a:stretch>
          </p:blipFill>
          <p:spPr>
            <a:xfrm>
              <a:off x="7784732" y="4130549"/>
              <a:ext cx="477509" cy="477509"/>
            </a:xfrm>
            <a:prstGeom prst="rect">
              <a:avLst/>
            </a:prstGeom>
          </p:spPr>
        </p:pic>
        <p:pic>
          <p:nvPicPr>
            <p:cNvPr id="105" name="图片 104"/>
            <p:cNvPicPr>
              <a:picLocks noChangeAspect="1"/>
            </p:cNvPicPr>
            <p:nvPr/>
          </p:nvPicPr>
          <p:blipFill>
            <a:blip r:embed="rId4" cstate="screen"/>
            <a:stretch>
              <a:fillRect/>
            </a:stretch>
          </p:blipFill>
          <p:spPr>
            <a:xfrm>
              <a:off x="8321164" y="4130549"/>
              <a:ext cx="477509" cy="477509"/>
            </a:xfrm>
            <a:prstGeom prst="rect">
              <a:avLst/>
            </a:prstGeom>
          </p:spPr>
        </p:pic>
        <p:pic>
          <p:nvPicPr>
            <p:cNvPr id="106" name="图片 105"/>
            <p:cNvPicPr>
              <a:picLocks noChangeAspect="1"/>
            </p:cNvPicPr>
            <p:nvPr/>
          </p:nvPicPr>
          <p:blipFill>
            <a:blip r:embed="rId4" cstate="screen"/>
            <a:stretch>
              <a:fillRect/>
            </a:stretch>
          </p:blipFill>
          <p:spPr>
            <a:xfrm>
              <a:off x="8857596" y="4130549"/>
              <a:ext cx="477509" cy="477509"/>
            </a:xfrm>
            <a:prstGeom prst="rect">
              <a:avLst/>
            </a:prstGeom>
          </p:spPr>
        </p:pic>
        <p:pic>
          <p:nvPicPr>
            <p:cNvPr id="107" name="图片 106"/>
            <p:cNvPicPr>
              <a:picLocks noChangeAspect="1"/>
            </p:cNvPicPr>
            <p:nvPr/>
          </p:nvPicPr>
          <p:blipFill>
            <a:blip r:embed="rId4" cstate="screen"/>
            <a:stretch>
              <a:fillRect/>
            </a:stretch>
          </p:blipFill>
          <p:spPr>
            <a:xfrm>
              <a:off x="9394028" y="4130549"/>
              <a:ext cx="477509" cy="477509"/>
            </a:xfrm>
            <a:prstGeom prst="rect">
              <a:avLst/>
            </a:prstGeom>
          </p:spPr>
        </p:pic>
        <p:pic>
          <p:nvPicPr>
            <p:cNvPr id="108" name="图片 107"/>
            <p:cNvPicPr>
              <a:picLocks noChangeAspect="1"/>
            </p:cNvPicPr>
            <p:nvPr/>
          </p:nvPicPr>
          <p:blipFill>
            <a:blip r:embed="rId4" cstate="screen"/>
            <a:stretch>
              <a:fillRect/>
            </a:stretch>
          </p:blipFill>
          <p:spPr>
            <a:xfrm>
              <a:off x="9930460" y="4130549"/>
              <a:ext cx="477509" cy="477509"/>
            </a:xfrm>
            <a:prstGeom prst="rect">
              <a:avLst/>
            </a:prstGeom>
          </p:spPr>
        </p:pic>
        <p:pic>
          <p:nvPicPr>
            <p:cNvPr id="109" name="图片 108"/>
            <p:cNvPicPr>
              <a:picLocks noChangeAspect="1"/>
            </p:cNvPicPr>
            <p:nvPr/>
          </p:nvPicPr>
          <p:blipFill>
            <a:blip r:embed="rId4" cstate="screen"/>
            <a:stretch>
              <a:fillRect/>
            </a:stretch>
          </p:blipFill>
          <p:spPr>
            <a:xfrm>
              <a:off x="10466892" y="4130549"/>
              <a:ext cx="477509" cy="477509"/>
            </a:xfrm>
            <a:prstGeom prst="rect">
              <a:avLst/>
            </a:prstGeom>
          </p:spPr>
        </p:pic>
        <p:pic>
          <p:nvPicPr>
            <p:cNvPr id="110" name="图片 109"/>
            <p:cNvPicPr>
              <a:picLocks noChangeAspect="1"/>
            </p:cNvPicPr>
            <p:nvPr/>
          </p:nvPicPr>
          <p:blipFill>
            <a:blip r:embed="rId4" cstate="screen"/>
            <a:stretch>
              <a:fillRect/>
            </a:stretch>
          </p:blipFill>
          <p:spPr>
            <a:xfrm>
              <a:off x="11003326" y="4130549"/>
              <a:ext cx="477509" cy="477509"/>
            </a:xfrm>
            <a:prstGeom prst="rect">
              <a:avLst/>
            </a:prstGeom>
          </p:spPr>
        </p:pic>
      </p:grpSp>
      <p:sp>
        <p:nvSpPr>
          <p:cNvPr id="112" name="矩形 111"/>
          <p:cNvSpPr/>
          <p:nvPr/>
        </p:nvSpPr>
        <p:spPr>
          <a:xfrm>
            <a:off x="1469422" y="4364205"/>
            <a:ext cx="567301" cy="567301"/>
          </a:xfrm>
          <a:prstGeom prst="rect">
            <a:avLst/>
          </a:prstGeom>
          <a:noFill/>
          <a:ln w="38100">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a:off x="6778395" y="4364205"/>
            <a:ext cx="567301" cy="567301"/>
          </a:xfrm>
          <a:prstGeom prst="rect">
            <a:avLst/>
          </a:prstGeom>
          <a:noFill/>
          <a:ln w="38100">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矩形 118"/>
          <p:cNvSpPr/>
          <p:nvPr/>
        </p:nvSpPr>
        <p:spPr>
          <a:xfrm>
            <a:off x="710997" y="4364205"/>
            <a:ext cx="567301" cy="567301"/>
          </a:xfrm>
          <a:prstGeom prst="rect">
            <a:avLst/>
          </a:prstGeom>
          <a:noFill/>
          <a:ln w="38100">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矩形 119"/>
          <p:cNvSpPr/>
          <p:nvPr/>
        </p:nvSpPr>
        <p:spPr>
          <a:xfrm>
            <a:off x="6019970" y="4364205"/>
            <a:ext cx="567301" cy="567301"/>
          </a:xfrm>
          <a:prstGeom prst="rect">
            <a:avLst/>
          </a:prstGeom>
          <a:noFill/>
          <a:ln w="38100">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矩形 121"/>
          <p:cNvSpPr/>
          <p:nvPr/>
        </p:nvSpPr>
        <p:spPr>
          <a:xfrm>
            <a:off x="7536818" y="4364205"/>
            <a:ext cx="567301" cy="567301"/>
          </a:xfrm>
          <a:prstGeom prst="rect">
            <a:avLst/>
          </a:prstGeom>
          <a:noFill/>
          <a:ln w="38100">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矩形 122"/>
          <p:cNvSpPr/>
          <p:nvPr/>
        </p:nvSpPr>
        <p:spPr>
          <a:xfrm>
            <a:off x="2986271" y="4364205"/>
            <a:ext cx="567301" cy="567301"/>
          </a:xfrm>
          <a:prstGeom prst="rect">
            <a:avLst/>
          </a:prstGeom>
          <a:noFill/>
          <a:ln w="38100">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矩形 123"/>
          <p:cNvSpPr/>
          <p:nvPr/>
        </p:nvSpPr>
        <p:spPr>
          <a:xfrm>
            <a:off x="2227847" y="4364205"/>
            <a:ext cx="567301" cy="567301"/>
          </a:xfrm>
          <a:prstGeom prst="rect">
            <a:avLst/>
          </a:prstGeom>
          <a:noFill/>
          <a:ln w="38100">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矩形 124"/>
          <p:cNvSpPr/>
          <p:nvPr/>
        </p:nvSpPr>
        <p:spPr>
          <a:xfrm>
            <a:off x="3744696" y="4364205"/>
            <a:ext cx="567301" cy="567301"/>
          </a:xfrm>
          <a:prstGeom prst="rect">
            <a:avLst/>
          </a:prstGeom>
          <a:noFill/>
          <a:ln w="38100">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矩形 126"/>
          <p:cNvSpPr/>
          <p:nvPr/>
        </p:nvSpPr>
        <p:spPr>
          <a:xfrm>
            <a:off x="593353" y="5073131"/>
            <a:ext cx="800219" cy="276999"/>
          </a:xfrm>
          <a:prstGeom prst="rect">
            <a:avLst/>
          </a:prstGeom>
        </p:spPr>
        <p:txBody>
          <a:bodyPr wrap="none">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五险一金</a:t>
            </a:r>
            <a:endParaRPr lang="zh-CN" altLang="en-US" sz="1200" b="1" dirty="0"/>
          </a:p>
        </p:txBody>
      </p:sp>
      <p:sp>
        <p:nvSpPr>
          <p:cNvPr id="128" name="矩形 127"/>
          <p:cNvSpPr/>
          <p:nvPr/>
        </p:nvSpPr>
        <p:spPr>
          <a:xfrm>
            <a:off x="1380040" y="5073670"/>
            <a:ext cx="800219" cy="276999"/>
          </a:xfrm>
          <a:prstGeom prst="rect">
            <a:avLst/>
          </a:prstGeom>
        </p:spPr>
        <p:txBody>
          <a:bodyPr wrap="none">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补充医疗</a:t>
            </a:r>
            <a:endParaRPr lang="zh-CN" altLang="en-US" sz="1200" b="1" dirty="0"/>
          </a:p>
        </p:txBody>
      </p:sp>
      <p:sp>
        <p:nvSpPr>
          <p:cNvPr id="129" name="矩形 128"/>
          <p:cNvSpPr/>
          <p:nvPr/>
        </p:nvSpPr>
        <p:spPr>
          <a:xfrm>
            <a:off x="2145838" y="5073131"/>
            <a:ext cx="800219" cy="276999"/>
          </a:xfrm>
          <a:prstGeom prst="rect">
            <a:avLst/>
          </a:prstGeom>
        </p:spPr>
        <p:txBody>
          <a:bodyPr wrap="none">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年度体检</a:t>
            </a:r>
            <a:endParaRPr lang="zh-CN" altLang="en-US" sz="1200" b="1" dirty="0"/>
          </a:p>
        </p:txBody>
      </p:sp>
      <p:sp>
        <p:nvSpPr>
          <p:cNvPr id="130" name="矩形 129"/>
          <p:cNvSpPr/>
          <p:nvPr/>
        </p:nvSpPr>
        <p:spPr>
          <a:xfrm>
            <a:off x="2884490" y="5076015"/>
            <a:ext cx="800219" cy="276999"/>
          </a:xfrm>
          <a:prstGeom prst="rect">
            <a:avLst/>
          </a:prstGeom>
        </p:spPr>
        <p:txBody>
          <a:bodyPr wrap="none">
            <a:spAutoFit/>
          </a:bodyPr>
          <a:lstStyle/>
          <a:p>
            <a:pPr marL="85725" lvl="1" indent="-85725" algn="just" defTabSz="466725">
              <a:spcAft>
                <a:spcPct val="15000"/>
              </a:spcAft>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员工探亲</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1" name="矩形 130"/>
          <p:cNvSpPr/>
          <p:nvPr/>
        </p:nvSpPr>
        <p:spPr>
          <a:xfrm>
            <a:off x="3665641" y="5076015"/>
            <a:ext cx="846707" cy="276999"/>
          </a:xfrm>
          <a:prstGeom prst="rect">
            <a:avLst/>
          </a:prstGeom>
        </p:spPr>
        <p:txBody>
          <a:bodyPr wrap="none">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采暖补助 </a:t>
            </a:r>
            <a:endParaRPr lang="zh-CN" altLang="en-US" sz="1200" b="1" dirty="0"/>
          </a:p>
        </p:txBody>
      </p:sp>
      <p:sp>
        <p:nvSpPr>
          <p:cNvPr id="133" name="矩形 132"/>
          <p:cNvSpPr/>
          <p:nvPr/>
        </p:nvSpPr>
        <p:spPr>
          <a:xfrm>
            <a:off x="4419428" y="5073131"/>
            <a:ext cx="800219" cy="276999"/>
          </a:xfrm>
          <a:prstGeom prst="rect">
            <a:avLst/>
          </a:prstGeom>
        </p:spPr>
        <p:txBody>
          <a:bodyPr wrap="none">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集资建房</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4" name="矩形 133"/>
          <p:cNvSpPr/>
          <p:nvPr/>
        </p:nvSpPr>
        <p:spPr>
          <a:xfrm>
            <a:off x="5216616" y="5073131"/>
            <a:ext cx="846707" cy="276999"/>
          </a:xfrm>
          <a:prstGeom prst="rect">
            <a:avLst/>
          </a:prstGeom>
        </p:spPr>
        <p:txBody>
          <a:bodyPr wrap="none">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节日礼品 </a:t>
            </a:r>
            <a:endParaRPr lang="zh-CN" altLang="en-US" sz="1200" b="1" dirty="0"/>
          </a:p>
        </p:txBody>
      </p:sp>
      <p:sp>
        <p:nvSpPr>
          <p:cNvPr id="135" name="矩形 134"/>
          <p:cNvSpPr/>
          <p:nvPr/>
        </p:nvSpPr>
        <p:spPr>
          <a:xfrm>
            <a:off x="6692067" y="5075351"/>
            <a:ext cx="800219" cy="276999"/>
          </a:xfrm>
          <a:prstGeom prst="rect">
            <a:avLst/>
          </a:prstGeom>
        </p:spPr>
        <p:txBody>
          <a:bodyPr wrap="none">
            <a:spAutoFit/>
          </a:bodyPr>
          <a:lstStyle/>
          <a:p>
            <a:pPr marL="85725" lvl="1" indent="-85725" algn="just" defTabSz="466725">
              <a:spcAft>
                <a:spcPct val="15000"/>
              </a:spcAft>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生日祝福</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6" name="矩形 135"/>
          <p:cNvSpPr/>
          <p:nvPr/>
        </p:nvSpPr>
        <p:spPr>
          <a:xfrm>
            <a:off x="7436029" y="5070490"/>
            <a:ext cx="800219" cy="276999"/>
          </a:xfrm>
          <a:prstGeom prst="rect">
            <a:avLst/>
          </a:prstGeom>
        </p:spPr>
        <p:txBody>
          <a:bodyPr wrap="none">
            <a:spAutoFit/>
          </a:bodyPr>
          <a:lstStyle/>
          <a:p>
            <a:pPr marL="85725" lvl="1" indent="-85725" algn="just" defTabSz="466725">
              <a:spcAft>
                <a:spcPct val="15000"/>
              </a:spcAft>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团建基金</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7" name="矩形 136"/>
          <p:cNvSpPr/>
          <p:nvPr/>
        </p:nvSpPr>
        <p:spPr>
          <a:xfrm>
            <a:off x="4503121" y="4364205"/>
            <a:ext cx="567301" cy="567301"/>
          </a:xfrm>
          <a:prstGeom prst="rect">
            <a:avLst/>
          </a:prstGeom>
          <a:noFill/>
          <a:ln w="38100">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矩形 137"/>
          <p:cNvSpPr/>
          <p:nvPr/>
        </p:nvSpPr>
        <p:spPr>
          <a:xfrm>
            <a:off x="5261546" y="4364205"/>
            <a:ext cx="567301" cy="567301"/>
          </a:xfrm>
          <a:prstGeom prst="rect">
            <a:avLst/>
          </a:prstGeom>
          <a:noFill/>
          <a:ln w="38100">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1" name="图片 140"/>
          <p:cNvPicPr>
            <a:picLocks noChangeAspect="1"/>
          </p:cNvPicPr>
          <p:nvPr/>
        </p:nvPicPr>
        <p:blipFill>
          <a:blip r:embed="rId5" cstate="screen"/>
          <a:stretch>
            <a:fillRect/>
          </a:stretch>
        </p:blipFill>
        <p:spPr>
          <a:xfrm>
            <a:off x="1557090" y="4475978"/>
            <a:ext cx="386431" cy="386431"/>
          </a:xfrm>
          <a:prstGeom prst="rect">
            <a:avLst/>
          </a:prstGeom>
        </p:spPr>
      </p:pic>
      <p:pic>
        <p:nvPicPr>
          <p:cNvPr id="142" name="图片 141"/>
          <p:cNvPicPr>
            <a:picLocks noChangeAspect="1"/>
          </p:cNvPicPr>
          <p:nvPr/>
        </p:nvPicPr>
        <p:blipFill>
          <a:blip r:embed="rId6" cstate="screen"/>
          <a:stretch>
            <a:fillRect/>
          </a:stretch>
        </p:blipFill>
        <p:spPr>
          <a:xfrm>
            <a:off x="723326" y="4376534"/>
            <a:ext cx="542642" cy="542642"/>
          </a:xfrm>
          <a:prstGeom prst="rect">
            <a:avLst/>
          </a:prstGeom>
        </p:spPr>
      </p:pic>
      <p:pic>
        <p:nvPicPr>
          <p:cNvPr id="143" name="图片 142"/>
          <p:cNvPicPr>
            <a:picLocks noChangeAspect="1"/>
          </p:cNvPicPr>
          <p:nvPr/>
        </p:nvPicPr>
        <p:blipFill>
          <a:blip r:embed="rId7" cstate="screen"/>
          <a:stretch>
            <a:fillRect/>
          </a:stretch>
        </p:blipFill>
        <p:spPr>
          <a:xfrm>
            <a:off x="2276548" y="4422878"/>
            <a:ext cx="492630" cy="492630"/>
          </a:xfrm>
          <a:prstGeom prst="rect">
            <a:avLst/>
          </a:prstGeom>
        </p:spPr>
      </p:pic>
      <p:pic>
        <p:nvPicPr>
          <p:cNvPr id="144" name="图片 143"/>
          <p:cNvPicPr>
            <a:picLocks noChangeAspect="1"/>
          </p:cNvPicPr>
          <p:nvPr/>
        </p:nvPicPr>
        <p:blipFill>
          <a:blip r:embed="rId8" cstate="screen"/>
          <a:stretch>
            <a:fillRect/>
          </a:stretch>
        </p:blipFill>
        <p:spPr>
          <a:xfrm>
            <a:off x="2997383" y="4380458"/>
            <a:ext cx="545077" cy="542366"/>
          </a:xfrm>
          <a:prstGeom prst="rect">
            <a:avLst/>
          </a:prstGeom>
        </p:spPr>
      </p:pic>
      <p:pic>
        <p:nvPicPr>
          <p:cNvPr id="145" name="图片 144"/>
          <p:cNvPicPr>
            <a:picLocks noChangeAspect="1"/>
          </p:cNvPicPr>
          <p:nvPr/>
        </p:nvPicPr>
        <p:blipFill>
          <a:blip r:embed="rId9" cstate="screen"/>
          <a:stretch>
            <a:fillRect/>
          </a:stretch>
        </p:blipFill>
        <p:spPr>
          <a:xfrm>
            <a:off x="3775599" y="4415524"/>
            <a:ext cx="522856" cy="446885"/>
          </a:xfrm>
          <a:prstGeom prst="rect">
            <a:avLst/>
          </a:prstGeom>
        </p:spPr>
      </p:pic>
      <p:pic>
        <p:nvPicPr>
          <p:cNvPr id="146" name="图片 145"/>
          <p:cNvPicPr>
            <a:picLocks noChangeAspect="1"/>
          </p:cNvPicPr>
          <p:nvPr/>
        </p:nvPicPr>
        <p:blipFill>
          <a:blip r:embed="rId10" cstate="screen"/>
          <a:stretch>
            <a:fillRect/>
          </a:stretch>
        </p:blipFill>
        <p:spPr>
          <a:xfrm>
            <a:off x="4530303" y="4405645"/>
            <a:ext cx="456764" cy="456764"/>
          </a:xfrm>
          <a:prstGeom prst="rect">
            <a:avLst/>
          </a:prstGeom>
        </p:spPr>
      </p:pic>
      <p:pic>
        <p:nvPicPr>
          <p:cNvPr id="147" name="图片 146"/>
          <p:cNvPicPr>
            <a:picLocks noChangeAspect="1"/>
          </p:cNvPicPr>
          <p:nvPr/>
        </p:nvPicPr>
        <p:blipFill>
          <a:blip r:embed="rId11" cstate="screen"/>
          <a:stretch>
            <a:fillRect/>
          </a:stretch>
        </p:blipFill>
        <p:spPr>
          <a:xfrm>
            <a:off x="5344801" y="4431884"/>
            <a:ext cx="431939" cy="431939"/>
          </a:xfrm>
          <a:prstGeom prst="rect">
            <a:avLst/>
          </a:prstGeom>
        </p:spPr>
      </p:pic>
      <p:pic>
        <p:nvPicPr>
          <p:cNvPr id="148" name="图片 147"/>
          <p:cNvPicPr>
            <a:picLocks noChangeAspect="1"/>
          </p:cNvPicPr>
          <p:nvPr/>
        </p:nvPicPr>
        <p:blipFill>
          <a:blip r:embed="rId12" cstate="screen"/>
          <a:stretch>
            <a:fillRect/>
          </a:stretch>
        </p:blipFill>
        <p:spPr>
          <a:xfrm>
            <a:off x="6025203" y="4367958"/>
            <a:ext cx="560913" cy="560913"/>
          </a:xfrm>
          <a:prstGeom prst="rect">
            <a:avLst/>
          </a:prstGeom>
        </p:spPr>
      </p:pic>
      <p:pic>
        <p:nvPicPr>
          <p:cNvPr id="149" name="图片 148"/>
          <p:cNvPicPr>
            <a:picLocks noChangeAspect="1"/>
          </p:cNvPicPr>
          <p:nvPr/>
        </p:nvPicPr>
        <p:blipFill>
          <a:blip r:embed="rId13" cstate="screen"/>
          <a:stretch>
            <a:fillRect/>
          </a:stretch>
        </p:blipFill>
        <p:spPr>
          <a:xfrm>
            <a:off x="6816760" y="4400043"/>
            <a:ext cx="517317" cy="517317"/>
          </a:xfrm>
          <a:prstGeom prst="rect">
            <a:avLst/>
          </a:prstGeom>
        </p:spPr>
      </p:pic>
      <p:pic>
        <p:nvPicPr>
          <p:cNvPr id="150" name="图片 149"/>
          <p:cNvPicPr>
            <a:picLocks noChangeAspect="1"/>
          </p:cNvPicPr>
          <p:nvPr/>
        </p:nvPicPr>
        <p:blipFill>
          <a:blip r:embed="rId14" cstate="screen"/>
          <a:stretch>
            <a:fillRect/>
          </a:stretch>
        </p:blipFill>
        <p:spPr>
          <a:xfrm>
            <a:off x="7554234" y="4400042"/>
            <a:ext cx="532469" cy="53246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MH_Entry_1">
            <a:hlinkClick r:id="rId1" action="ppaction://hlinksldjump"/>
          </p:cNvPr>
          <p:cNvSpPr>
            <a:spLocks noChangeArrowheads="1"/>
          </p:cNvSpPr>
          <p:nvPr>
            <p:custDataLst>
              <p:tags r:id="rId2"/>
            </p:custDataLst>
          </p:nvPr>
        </p:nvSpPr>
        <p:spPr bwMode="auto">
          <a:xfrm>
            <a:off x="5232893" y="2250210"/>
            <a:ext cx="3215690" cy="61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0"/>
              </a:spcBef>
              <a:buFont typeface="Arial" panose="020B0604020202020204" pitchFamily="34" charset="0"/>
              <a:buNone/>
            </a:pPr>
            <a:r>
              <a:rPr lang="zh-CN" altLang="en-US" sz="1800" b="1" dirty="0" smtClean="0">
                <a:latin typeface="微软雅黑" panose="020B0503020204020204" pitchFamily="34" charset="-122"/>
                <a:ea typeface="微软雅黑" panose="020B0503020204020204" pitchFamily="34" charset="-122"/>
              </a:rPr>
              <a:t>企业概况</a:t>
            </a:r>
            <a:endParaRPr lang="zh-CN" altLang="en-US" sz="1800" b="1" dirty="0">
              <a:latin typeface="微软雅黑" panose="020B0503020204020204" pitchFamily="34" charset="-122"/>
              <a:ea typeface="微软雅黑" panose="020B0503020204020204" pitchFamily="34" charset="-122"/>
            </a:endParaRPr>
          </a:p>
        </p:txBody>
      </p:sp>
      <p:sp>
        <p:nvSpPr>
          <p:cNvPr id="5127" name="MH_Entry_2">
            <a:hlinkClick r:id="rId3" action="ppaction://hlinksldjump"/>
          </p:cNvPr>
          <p:cNvSpPr>
            <a:spLocks noChangeArrowheads="1"/>
          </p:cNvSpPr>
          <p:nvPr>
            <p:custDataLst>
              <p:tags r:id="rId4"/>
            </p:custDataLst>
          </p:nvPr>
        </p:nvSpPr>
        <p:spPr bwMode="auto">
          <a:xfrm>
            <a:off x="1004890" y="3005221"/>
            <a:ext cx="3227664" cy="61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lgn="r">
              <a:lnSpc>
                <a:spcPct val="120000"/>
              </a:lnSpc>
              <a:spcBef>
                <a:spcPct val="0"/>
              </a:spcBef>
              <a:buNone/>
            </a:pPr>
            <a:r>
              <a:rPr lang="zh-CN" altLang="en-US" sz="1800" b="1" smtClean="0">
                <a:latin typeface="微软雅黑" panose="020B0503020204020204" pitchFamily="34" charset="-122"/>
                <a:ea typeface="微软雅黑" panose="020B0503020204020204" pitchFamily="34" charset="-122"/>
              </a:rPr>
              <a:t>晋升发展</a:t>
            </a:r>
            <a:endParaRPr lang="zh-CN" altLang="en-US" sz="1800" b="1">
              <a:latin typeface="微软雅黑" panose="020B0503020204020204" pitchFamily="34" charset="-122"/>
              <a:ea typeface="微软雅黑" panose="020B0503020204020204" pitchFamily="34" charset="-122"/>
            </a:endParaRPr>
          </a:p>
        </p:txBody>
      </p:sp>
      <p:sp>
        <p:nvSpPr>
          <p:cNvPr id="5128" name="MH_Entry_3">
            <a:hlinkClick r:id="rId5" action="ppaction://hlinksldjump"/>
          </p:cNvPr>
          <p:cNvSpPr>
            <a:spLocks noChangeArrowheads="1"/>
          </p:cNvSpPr>
          <p:nvPr>
            <p:custDataLst>
              <p:tags r:id="rId6"/>
            </p:custDataLst>
          </p:nvPr>
        </p:nvSpPr>
        <p:spPr bwMode="auto">
          <a:xfrm>
            <a:off x="4908337" y="3760232"/>
            <a:ext cx="3215690" cy="61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lnSpc>
                <a:spcPct val="120000"/>
              </a:lnSpc>
              <a:spcBef>
                <a:spcPct val="0"/>
              </a:spcBef>
              <a:buNone/>
            </a:pPr>
            <a:r>
              <a:rPr lang="zh-CN" altLang="en-US" sz="1800" b="1" smtClean="0">
                <a:latin typeface="微软雅黑" panose="020B0503020204020204" pitchFamily="34" charset="-122"/>
                <a:ea typeface="微软雅黑" panose="020B0503020204020204" pitchFamily="34" charset="-122"/>
              </a:rPr>
              <a:t>招聘岗位</a:t>
            </a:r>
            <a:endParaRPr lang="zh-CN" altLang="en-US" sz="1800" b="1">
              <a:latin typeface="微软雅黑" panose="020B0503020204020204" pitchFamily="34" charset="-122"/>
              <a:ea typeface="微软雅黑" panose="020B0503020204020204" pitchFamily="34" charset="-122"/>
            </a:endParaRPr>
          </a:p>
        </p:txBody>
      </p:sp>
      <p:sp>
        <p:nvSpPr>
          <p:cNvPr id="5129" name="MH_Entry_4">
            <a:hlinkClick r:id="rId7" action="ppaction://hlinksldjump"/>
          </p:cNvPr>
          <p:cNvSpPr>
            <a:spLocks noChangeArrowheads="1"/>
          </p:cNvSpPr>
          <p:nvPr>
            <p:custDataLst>
              <p:tags r:id="rId8"/>
            </p:custDataLst>
          </p:nvPr>
        </p:nvSpPr>
        <p:spPr bwMode="auto">
          <a:xfrm>
            <a:off x="681829" y="4516862"/>
            <a:ext cx="3227664" cy="61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lgn="r">
              <a:lnSpc>
                <a:spcPct val="120000"/>
              </a:lnSpc>
              <a:spcBef>
                <a:spcPct val="0"/>
              </a:spcBef>
              <a:buNone/>
            </a:pPr>
            <a:r>
              <a:rPr lang="zh-CN" altLang="en-US" sz="1800" b="1" smtClean="0">
                <a:latin typeface="微软雅黑" panose="020B0503020204020204" pitchFamily="34" charset="-122"/>
                <a:ea typeface="微软雅黑" panose="020B0503020204020204" pitchFamily="34" charset="-122"/>
              </a:rPr>
              <a:t>薪酬福利</a:t>
            </a:r>
            <a:endParaRPr lang="zh-CN" altLang="en-US" sz="1800" b="1">
              <a:latin typeface="微软雅黑" panose="020B0503020204020204" pitchFamily="34" charset="-122"/>
              <a:ea typeface="微软雅黑" panose="020B0503020204020204" pitchFamily="34" charset="-122"/>
            </a:endParaRPr>
          </a:p>
        </p:txBody>
      </p:sp>
      <p:sp>
        <p:nvSpPr>
          <p:cNvPr id="54" name="MH_Number_1">
            <a:hlinkClick r:id="rId1" action="ppaction://hlinksldjump"/>
          </p:cNvPr>
          <p:cNvSpPr/>
          <p:nvPr>
            <p:custDataLst>
              <p:tags r:id="rId9"/>
            </p:custDataLst>
          </p:nvPr>
        </p:nvSpPr>
        <p:spPr>
          <a:xfrm rot="413314">
            <a:off x="4639573" y="2366022"/>
            <a:ext cx="391698" cy="423954"/>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1"/>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400" b="1" smtClean="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1</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5" name="MH_Number_2">
            <a:hlinkClick r:id="rId3" action="ppaction://hlinksldjump"/>
          </p:cNvPr>
          <p:cNvSpPr/>
          <p:nvPr>
            <p:custDataLst>
              <p:tags r:id="rId10"/>
            </p:custDataLst>
          </p:nvPr>
        </p:nvSpPr>
        <p:spPr>
          <a:xfrm rot="413314">
            <a:off x="4473237" y="3123685"/>
            <a:ext cx="391699" cy="423953"/>
          </a:xfrm>
          <a:custGeom>
            <a:avLst/>
            <a:gdLst>
              <a:gd name="connsiteX0" fmla="*/ 45161 w 370245"/>
              <a:gd name="connsiteY0" fmla="*/ 39273 h 400731"/>
              <a:gd name="connsiteX1" fmla="*/ 370245 w 370245"/>
              <a:gd name="connsiteY1" fmla="*/ 0 h 400731"/>
              <a:gd name="connsiteX2" fmla="*/ 325083 w 370245"/>
              <a:gd name="connsiteY2" fmla="*/ 361458 h 400731"/>
              <a:gd name="connsiteX3" fmla="*/ 0 w 370245"/>
              <a:gd name="connsiteY3" fmla="*/ 400731 h 400731"/>
            </a:gdLst>
            <a:ahLst/>
            <a:cxnLst>
              <a:cxn ang="0">
                <a:pos x="connsiteX0" y="connsiteY0"/>
              </a:cxn>
              <a:cxn ang="0">
                <a:pos x="connsiteX1" y="connsiteY1"/>
              </a:cxn>
              <a:cxn ang="0">
                <a:pos x="connsiteX2" y="connsiteY2"/>
              </a:cxn>
              <a:cxn ang="0">
                <a:pos x="connsiteX3" y="connsiteY3"/>
              </a:cxn>
            </a:cxnLst>
            <a:rect l="l" t="t" r="r" b="b"/>
            <a:pathLst>
              <a:path w="370245" h="400731">
                <a:moveTo>
                  <a:pt x="45161" y="39273"/>
                </a:moveTo>
                <a:lnTo>
                  <a:pt x="370245" y="0"/>
                </a:lnTo>
                <a:lnTo>
                  <a:pt x="325083" y="361458"/>
                </a:lnTo>
                <a:lnTo>
                  <a:pt x="0" y="400731"/>
                </a:lnTo>
                <a:close/>
              </a:path>
            </a:pathLst>
          </a:custGeom>
          <a:solidFill>
            <a:schemeClr val="accent2"/>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400" b="1" smtClean="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2</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6" name="MH_Number_3">
            <a:hlinkClick r:id="rId5" action="ppaction://hlinksldjump"/>
          </p:cNvPr>
          <p:cNvSpPr/>
          <p:nvPr>
            <p:custDataLst>
              <p:tags r:id="rId11"/>
            </p:custDataLst>
          </p:nvPr>
        </p:nvSpPr>
        <p:spPr>
          <a:xfrm rot="413314">
            <a:off x="4306901" y="3881346"/>
            <a:ext cx="391698" cy="423954"/>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1"/>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400" b="1" smtClean="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3</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7" name="MH_Number_4">
            <a:hlinkClick r:id="rId7" action="ppaction://hlinksldjump"/>
          </p:cNvPr>
          <p:cNvSpPr/>
          <p:nvPr>
            <p:custDataLst>
              <p:tags r:id="rId12"/>
            </p:custDataLst>
          </p:nvPr>
        </p:nvSpPr>
        <p:spPr>
          <a:xfrm rot="413314">
            <a:off x="4140473" y="4639009"/>
            <a:ext cx="391878" cy="422467"/>
          </a:xfrm>
          <a:custGeom>
            <a:avLst/>
            <a:gdLst>
              <a:gd name="connsiteX0" fmla="*/ 45331 w 370414"/>
              <a:gd name="connsiteY0" fmla="*/ 39273 h 399327"/>
              <a:gd name="connsiteX1" fmla="*/ 370414 w 370414"/>
              <a:gd name="connsiteY1" fmla="*/ 0 h 399327"/>
              <a:gd name="connsiteX2" fmla="*/ 325084 w 370414"/>
              <a:gd name="connsiteY2" fmla="*/ 360054 h 399327"/>
              <a:gd name="connsiteX3" fmla="*/ 0 w 370414"/>
              <a:gd name="connsiteY3" fmla="*/ 399327 h 399327"/>
            </a:gdLst>
            <a:ahLst/>
            <a:cxnLst>
              <a:cxn ang="0">
                <a:pos x="connsiteX0" y="connsiteY0"/>
              </a:cxn>
              <a:cxn ang="0">
                <a:pos x="connsiteX1" y="connsiteY1"/>
              </a:cxn>
              <a:cxn ang="0">
                <a:pos x="connsiteX2" y="connsiteY2"/>
              </a:cxn>
              <a:cxn ang="0">
                <a:pos x="connsiteX3" y="connsiteY3"/>
              </a:cxn>
            </a:cxnLst>
            <a:rect l="l" t="t" r="r" b="b"/>
            <a:pathLst>
              <a:path w="370414" h="399327">
                <a:moveTo>
                  <a:pt x="45331" y="39273"/>
                </a:moveTo>
                <a:lnTo>
                  <a:pt x="370414" y="0"/>
                </a:lnTo>
                <a:lnTo>
                  <a:pt x="325084" y="360054"/>
                </a:lnTo>
                <a:lnTo>
                  <a:pt x="0" y="399327"/>
                </a:lnTo>
                <a:close/>
              </a:path>
            </a:pathLst>
          </a:custGeom>
          <a:solidFill>
            <a:schemeClr val="accent2"/>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400" b="1" smtClean="0">
                <a:solidFill>
                  <a:srgbClr val="FFFFFF"/>
                </a:solidFill>
                <a:latin typeface="Times New Roman" panose="02020603050405020304" pitchFamily="18" charset="0"/>
                <a:ea typeface="微软雅黑" panose="020B0503020204020204" pitchFamily="34" charset="-122"/>
                <a:cs typeface="Times New Roman" panose="02020603050405020304" pitchFamily="18" charset="0"/>
              </a:rPr>
              <a:t>4</a:t>
            </a:r>
            <a:endParaRPr lang="zh-CN" altLang="en-US" sz="2400" b="1">
              <a:solidFill>
                <a:srgbClr val="FFFFFF"/>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7" name="MH_Others_1"/>
          <p:cNvSpPr txBox="1"/>
          <p:nvPr>
            <p:custDataLst>
              <p:tags r:id="rId13"/>
            </p:custDataLst>
          </p:nvPr>
        </p:nvSpPr>
        <p:spPr>
          <a:xfrm>
            <a:off x="260722" y="1077237"/>
            <a:ext cx="1125063" cy="1148592"/>
          </a:xfrm>
          <a:prstGeom prst="rect">
            <a:avLst/>
          </a:prstGeom>
          <a:noFill/>
        </p:spPr>
        <p:txBody>
          <a:bodyPr anchor="ctr"/>
          <a:lstStyle/>
          <a:p>
            <a:pPr eaLnBrk="1" fontAlgn="auto" hangingPunct="1">
              <a:spcBef>
                <a:spcPts val="0"/>
              </a:spcBef>
              <a:spcAft>
                <a:spcPts val="0"/>
              </a:spcAft>
              <a:defRPr/>
            </a:pPr>
            <a:r>
              <a:rPr lang="en-US" altLang="zh-CN" sz="13800" spc="4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C</a:t>
            </a:r>
            <a:endParaRPr lang="zh-CN" altLang="en-US" sz="6600" spc="400" dirty="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endParaRPr>
          </a:p>
        </p:txBody>
      </p:sp>
      <p:sp>
        <p:nvSpPr>
          <p:cNvPr id="18" name="MH_Others_2"/>
          <p:cNvSpPr txBox="1">
            <a:spLocks noChangeArrowheads="1"/>
          </p:cNvSpPr>
          <p:nvPr>
            <p:custDataLst>
              <p:tags r:id="rId14"/>
            </p:custDataLst>
          </p:nvPr>
        </p:nvSpPr>
        <p:spPr bwMode="auto">
          <a:xfrm>
            <a:off x="636256" y="1154953"/>
            <a:ext cx="673131" cy="107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spc="-300" smtClean="0">
                <a:solidFill>
                  <a:schemeClr val="accent2"/>
                </a:solidFill>
                <a:latin typeface="华文细黑" panose="02010600040101010101" pitchFamily="2" charset="-122"/>
                <a:ea typeface="华文细黑" panose="02010600040101010101" pitchFamily="2" charset="-122"/>
              </a:rPr>
              <a:t>目</a:t>
            </a:r>
            <a:endParaRPr lang="en-US" altLang="zh-CN" sz="2400" b="1" spc="-300" smtClean="0">
              <a:solidFill>
                <a:schemeClr val="accent2"/>
              </a:solidFill>
              <a:latin typeface="华文细黑" panose="02010600040101010101" pitchFamily="2" charset="-122"/>
              <a:ea typeface="华文细黑" panose="02010600040101010101" pitchFamily="2" charset="-122"/>
            </a:endParaRPr>
          </a:p>
          <a:p>
            <a:pPr algn="ctr" eaLnBrk="1" hangingPunct="1"/>
            <a:r>
              <a:rPr lang="zh-CN" altLang="en-US" sz="2400" b="1" spc="-300" smtClean="0">
                <a:solidFill>
                  <a:schemeClr val="accent2"/>
                </a:solidFill>
                <a:latin typeface="华文细黑" panose="02010600040101010101" pitchFamily="2" charset="-122"/>
                <a:ea typeface="华文细黑" panose="02010600040101010101" pitchFamily="2" charset="-122"/>
              </a:rPr>
              <a:t>录</a:t>
            </a:r>
            <a:endParaRPr lang="zh-CN" altLang="en-US" sz="2400" b="1" spc="-300">
              <a:solidFill>
                <a:schemeClr val="accent2"/>
              </a:solidFill>
              <a:latin typeface="华文细黑" panose="02010600040101010101" pitchFamily="2" charset="-122"/>
              <a:ea typeface="华文细黑" panose="02010600040101010101" pitchFamily="2" charset="-122"/>
            </a:endParaRPr>
          </a:p>
        </p:txBody>
      </p:sp>
      <p:sp>
        <p:nvSpPr>
          <p:cNvPr id="19" name="MH_Others_3"/>
          <p:cNvSpPr/>
          <p:nvPr>
            <p:custDataLst>
              <p:tags r:id="rId15"/>
            </p:custDataLst>
          </p:nvPr>
        </p:nvSpPr>
        <p:spPr>
          <a:xfrm>
            <a:off x="1344615" y="1504029"/>
            <a:ext cx="2189424" cy="536294"/>
          </a:xfrm>
          <a:prstGeom prst="rect">
            <a:avLst/>
          </a:prstGeom>
        </p:spPr>
        <p:txBody>
          <a:bodyPr wrap="none" lIns="0" tIns="0" rIns="0" bIns="0" anchor="ctr" anchorCtr="0">
            <a:noAutofit/>
          </a:bodyPr>
          <a:lstStyle/>
          <a:p>
            <a:r>
              <a:rPr lang="en-US" altLang="zh-CN" sz="2800" spc="3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O</a:t>
            </a:r>
            <a:r>
              <a:rPr lang="en-US" altLang="zh-CN" sz="2800" spc="30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N</a:t>
            </a:r>
            <a:r>
              <a:rPr lang="en-US" altLang="zh-CN" sz="2800" spc="3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T</a:t>
            </a:r>
            <a:r>
              <a:rPr lang="en-US" altLang="zh-CN" sz="2800" spc="30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E</a:t>
            </a:r>
            <a:r>
              <a:rPr lang="en-US" altLang="zh-CN" sz="2800" spc="3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N</a:t>
            </a:r>
            <a:r>
              <a:rPr lang="en-US" altLang="zh-CN" sz="2800" spc="300" smtClean="0">
                <a:solidFill>
                  <a:schemeClr val="accent2"/>
                </a:solidFill>
                <a:latin typeface="Times New Roman" panose="02020603050405020304" pitchFamily="18" charset="0"/>
                <a:ea typeface="华文中宋" panose="02010600040101010101" pitchFamily="2" charset="-122"/>
                <a:cs typeface="Times New Roman" panose="02020603050405020304" pitchFamily="18" charset="0"/>
              </a:rPr>
              <a:t>T</a:t>
            </a:r>
            <a:r>
              <a:rPr lang="en-US" altLang="zh-CN" sz="2800" spc="300" smtClean="0">
                <a:solidFill>
                  <a:schemeClr val="accent1"/>
                </a:solidFill>
                <a:latin typeface="Times New Roman" panose="02020603050405020304" pitchFamily="18" charset="0"/>
                <a:ea typeface="华文中宋" panose="02010600040101010101" pitchFamily="2" charset="-122"/>
                <a:cs typeface="Times New Roman" panose="02020603050405020304" pitchFamily="18" charset="0"/>
              </a:rPr>
              <a:t>S</a:t>
            </a:r>
            <a:endParaRPr lang="zh-CN" altLang="en-US" sz="2000" spc="300">
              <a:solidFill>
                <a:schemeClr val="accent1"/>
              </a:solidFill>
            </a:endParaRPr>
          </a:p>
        </p:txBody>
      </p:sp>
    </p:spTree>
    <p:custDataLst>
      <p:tags r:id="rId16"/>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A-图片 4-14078"/>
          <p:cNvPicPr/>
          <p:nvPr>
            <p:custDataLst>
              <p:tags r:id="rId1"/>
            </p:custDataLst>
          </p:nvPr>
        </p:nvPicPr>
        <p:blipFill>
          <a:blip r:embed="rId2" cstate="print">
            <a:extLst>
              <a:ext uri="{28A0092B-C50C-407E-A947-70E740481C1C}">
                <a14:useLocalDpi xmlns:a14="http://schemas.microsoft.com/office/drawing/2010/main" val="0"/>
              </a:ext>
            </a:extLst>
          </a:blip>
          <a:srcRect l="5885" r="5885"/>
          <a:stretch>
            <a:fillRect/>
          </a:stretch>
        </p:blipFill>
        <p:spPr>
          <a:xfrm>
            <a:off x="255596" y="2605853"/>
            <a:ext cx="3617158" cy="2638500"/>
          </a:xfrm>
          <a:prstGeom prst="rect">
            <a:avLst/>
          </a:prstGeom>
        </p:spPr>
      </p:pic>
      <p:sp>
        <p:nvSpPr>
          <p:cNvPr id="2" name="内容占位符 1"/>
          <p:cNvSpPr>
            <a:spLocks noGrp="1"/>
          </p:cNvSpPr>
          <p:nvPr>
            <p:ph sz="quarter" idx="4294967295"/>
          </p:nvPr>
        </p:nvSpPr>
        <p:spPr>
          <a:xfrm>
            <a:off x="255596" y="1934798"/>
            <a:ext cx="3793331" cy="536683"/>
          </a:xfrm>
        </p:spPr>
        <p:txBody>
          <a:bodyPr>
            <a:noAutofit/>
          </a:bodyPr>
          <a:lstStyle/>
          <a:p>
            <a:pPr marL="0" indent="0">
              <a:buNone/>
            </a:pPr>
            <a:r>
              <a:rPr lang="zh-CN" altLang="en-US" b="1" dirty="0">
                <a:solidFill>
                  <a:srgbClr val="00458E"/>
                </a:solidFill>
                <a:latin typeface="微软雅黑" panose="020B0503020204020204" pitchFamily="34" charset="-122"/>
                <a:ea typeface="微软雅黑" panose="020B0503020204020204" pitchFamily="34" charset="-122"/>
              </a:rPr>
              <a:t>联系方式</a:t>
            </a:r>
            <a:endParaRPr lang="zh-CN" altLang="en-US" b="1" dirty="0">
              <a:solidFill>
                <a:srgbClr val="00458E"/>
              </a:solidFill>
              <a:latin typeface="微软雅黑" panose="020B0503020204020204" pitchFamily="34" charset="-122"/>
              <a:ea typeface="微软雅黑" panose="020B0503020204020204" pitchFamily="34" charset="-122"/>
            </a:endParaRPr>
          </a:p>
        </p:txBody>
      </p:sp>
      <p:sp>
        <p:nvSpPr>
          <p:cNvPr id="4" name="Rectangle 2"/>
          <p:cNvSpPr>
            <a:spLocks noChangeArrowheads="1"/>
          </p:cNvSpPr>
          <p:nvPr/>
        </p:nvSpPr>
        <p:spPr bwMode="auto">
          <a:xfrm>
            <a:off x="4048927" y="2792368"/>
            <a:ext cx="5000944"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0" algn="l" defTabSz="914400" rtl="0" eaLnBrk="0" fontAlgn="base" latinLnBrk="0" hangingPunct="0">
              <a:lnSpc>
                <a:spcPct val="100000"/>
              </a:lnSpc>
              <a:spcBef>
                <a:spcPct val="0"/>
              </a:spcBef>
              <a:spcAft>
                <a:spcPct val="0"/>
              </a:spcAft>
              <a:buClrTx/>
              <a:buSzTx/>
              <a:buFontTx/>
              <a:buNone/>
            </a:pPr>
            <a:r>
              <a:rPr kumimoji="0" lang="zh-CN" altLang="zh-CN" b="1"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新疆美克化工股份有限公司</a:t>
            </a:r>
            <a:endParaRPr kumimoji="0" lang="en-US" altLang="zh-CN" b="1"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endParaRPr kumimoji="0" lang="zh-CN" altLang="zh-CN" b="1"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zh-CN"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联系人：</a:t>
            </a:r>
            <a:r>
              <a:rPr kumimoji="0" lang="zh-CN" altLang="en-US"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刘</a:t>
            </a:r>
            <a:r>
              <a:rPr kumimoji="0" lang="zh-CN" altLang="zh-CN"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女士、朱女士</a:t>
            </a:r>
            <a:endParaRPr kumimoji="0" lang="zh-CN" altLang="zh-CN"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zh-CN"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电话：</a:t>
            </a:r>
            <a:r>
              <a:rPr kumimoji="0" lang="en-US" altLang="zh-CN"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0996-2239569</a:t>
            </a:r>
            <a:r>
              <a:rPr kumimoji="0" lang="zh-CN" altLang="en-US"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a:t>
            </a:r>
            <a:r>
              <a:rPr kumimoji="0" lang="en-US" altLang="zh-CN"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2239661</a:t>
            </a:r>
            <a:endParaRPr kumimoji="0" lang="en-US" altLang="zh-CN"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地址：新疆库尔勒市经济技术开发区南苑路美克化工工业园</a:t>
            </a:r>
            <a:endParaRPr kumimoji="0" lang="zh-CN" altLang="en-US"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邮箱：</a:t>
            </a:r>
            <a:r>
              <a:rPr lang="en-US" altLang="zh-CN" u="sng" dirty="0">
                <a:solidFill>
                  <a:srgbClr val="2E75B6"/>
                </a:solidFill>
                <a:latin typeface="微软雅黑" panose="020B0503020204020204" pitchFamily="34" charset="-122"/>
                <a:ea typeface="微软雅黑" panose="020B0503020204020204" pitchFamily="34" charset="-122"/>
                <a:cs typeface="宋体" panose="02010600030101010101" pitchFamily="2" charset="-122"/>
              </a:rPr>
              <a:t>21610179</a:t>
            </a:r>
            <a:r>
              <a:rPr kumimoji="0" lang="en-US" altLang="zh-CN" b="0" i="0" u="sng"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hlinkClick r:id="rId3"/>
              </a:rPr>
              <a:t>@qq.com.cn</a:t>
            </a:r>
            <a:endParaRPr kumimoji="0" lang="en-US" altLang="zh-CN"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投递简历格式：姓名</a:t>
            </a:r>
            <a:r>
              <a:rPr kumimoji="0" lang="en-US" altLang="zh-CN"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学校</a:t>
            </a:r>
            <a:r>
              <a:rPr kumimoji="0" lang="en-US" altLang="zh-CN"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专业</a:t>
            </a:r>
            <a:r>
              <a:rPr kumimoji="0" lang="en-US" altLang="zh-CN"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a:t>
            </a:r>
            <a:r>
              <a:rPr kumimoji="0" lang="zh-CN" altLang="en-US" b="0" i="0" u="none" strike="noStrike" cap="none" normalizeH="0" baseline="0" dirty="0" smtClean="0">
                <a:ln>
                  <a:noFill/>
                </a:ln>
                <a:solidFill>
                  <a:srgbClr val="2E75B6"/>
                </a:solidFill>
                <a:effectLst/>
                <a:latin typeface="微软雅黑" panose="020B0503020204020204" pitchFamily="34" charset="-122"/>
                <a:ea typeface="微软雅黑" panose="020B0503020204020204" pitchFamily="34" charset="-122"/>
                <a:cs typeface="宋体" panose="02010600030101010101" pitchFamily="2" charset="-122"/>
              </a:rPr>
              <a:t>意向岗位</a:t>
            </a:r>
            <a:endParaRPr kumimoji="0" lang="zh-CN" altLang="en-US" b="0" i="0" u="none" strike="noStrike" cap="none" normalizeH="0" baseline="0" dirty="0" smtClean="0">
              <a:ln>
                <a:noFill/>
              </a:ln>
              <a:solidFill>
                <a:schemeClr val="tx1"/>
              </a:solidFill>
              <a:effectLst/>
              <a:latin typeface="微软雅黑" panose="020B0503020204020204" pitchFamily="34" charset="-122"/>
              <a:ea typeface="微软雅黑" panose="020B0503020204020204" pitchFamily="34" charset="-122"/>
            </a:endParaRPr>
          </a:p>
          <a:p>
            <a:pPr marL="0" marR="0" lvl="0" indent="0" algn="l" defTabSz="914400" rtl="0" eaLnBrk="0" fontAlgn="base" latinLnBrk="0" hangingPunct="0">
              <a:lnSpc>
                <a:spcPct val="100000"/>
              </a:lnSpc>
              <a:spcBef>
                <a:spcPct val="0"/>
              </a:spcBef>
              <a:spcAft>
                <a:spcPct val="0"/>
              </a:spcAft>
              <a:buClrTx/>
              <a:buSzTx/>
              <a:buFontTx/>
              <a:buNone/>
            </a:pPr>
            <a:endParaRPr kumimoji="0" lang="zh-CN" altLang="en-US"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
          <p:cNvSpPr>
            <a:spLocks noChangeArrowheads="1"/>
          </p:cNvSpPr>
          <p:nvPr/>
        </p:nvSpPr>
        <p:spPr bwMode="auto">
          <a:xfrm>
            <a:off x="0" y="4288631"/>
            <a:ext cx="9151144" cy="1712119"/>
          </a:xfrm>
          <a:prstGeom prst="rect">
            <a:avLst/>
          </a:prstGeom>
          <a:solidFill>
            <a:schemeClr val="accent1"/>
          </a:solidFill>
          <a:ln>
            <a:noFill/>
          </a:ln>
        </p:spPr>
        <p:txBody>
          <a:bodyPr vert="horz" wrap="square" lIns="68580" tIns="34290" rIns="68580" bIns="34290" numCol="1" anchor="t" anchorCtr="0" compatLnSpc="1"/>
          <a:lstStyle/>
          <a:p>
            <a:endParaRPr lang="zh-CN" altLang="en-US" sz="100">
              <a:cs typeface="+mn-ea"/>
              <a:sym typeface="+mn-lt"/>
            </a:endParaRPr>
          </a:p>
        </p:txBody>
      </p:sp>
      <p:grpSp>
        <p:nvGrpSpPr>
          <p:cNvPr id="70" name="组合 69"/>
          <p:cNvGrpSpPr/>
          <p:nvPr/>
        </p:nvGrpSpPr>
        <p:grpSpPr>
          <a:xfrm>
            <a:off x="2946889" y="1592025"/>
            <a:ext cx="2983706" cy="3340895"/>
            <a:chOff x="4108450" y="849313"/>
            <a:chExt cx="3978275" cy="4454526"/>
          </a:xfrm>
        </p:grpSpPr>
        <p:sp>
          <p:nvSpPr>
            <p:cNvPr id="7" name="Freeform 5"/>
            <p:cNvSpPr/>
            <p:nvPr/>
          </p:nvSpPr>
          <p:spPr bwMode="auto">
            <a:xfrm>
              <a:off x="4108450" y="849313"/>
              <a:ext cx="3978275" cy="161925"/>
            </a:xfrm>
            <a:custGeom>
              <a:avLst/>
              <a:gdLst>
                <a:gd name="T0" fmla="*/ 1040 w 1058"/>
                <a:gd name="T1" fmla="*/ 43 h 43"/>
                <a:gd name="T2" fmla="*/ 19 w 1058"/>
                <a:gd name="T3" fmla="*/ 43 h 43"/>
                <a:gd name="T4" fmla="*/ 0 w 1058"/>
                <a:gd name="T5" fmla="*/ 24 h 43"/>
                <a:gd name="T6" fmla="*/ 0 w 1058"/>
                <a:gd name="T7" fmla="*/ 18 h 43"/>
                <a:gd name="T8" fmla="*/ 19 w 1058"/>
                <a:gd name="T9" fmla="*/ 0 h 43"/>
                <a:gd name="T10" fmla="*/ 1040 w 1058"/>
                <a:gd name="T11" fmla="*/ 0 h 43"/>
                <a:gd name="T12" fmla="*/ 1058 w 1058"/>
                <a:gd name="T13" fmla="*/ 18 h 43"/>
                <a:gd name="T14" fmla="*/ 1058 w 1058"/>
                <a:gd name="T15" fmla="*/ 24 h 43"/>
                <a:gd name="T16" fmla="*/ 1040 w 1058"/>
                <a:gd name="T1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8" h="43">
                  <a:moveTo>
                    <a:pt x="1040" y="43"/>
                  </a:moveTo>
                  <a:cubicBezTo>
                    <a:pt x="19" y="43"/>
                    <a:pt x="19" y="43"/>
                    <a:pt x="19" y="43"/>
                  </a:cubicBezTo>
                  <a:cubicBezTo>
                    <a:pt x="8" y="43"/>
                    <a:pt x="0" y="34"/>
                    <a:pt x="0" y="24"/>
                  </a:cubicBezTo>
                  <a:cubicBezTo>
                    <a:pt x="0" y="18"/>
                    <a:pt x="0" y="18"/>
                    <a:pt x="0" y="18"/>
                  </a:cubicBezTo>
                  <a:cubicBezTo>
                    <a:pt x="0" y="8"/>
                    <a:pt x="8" y="0"/>
                    <a:pt x="19" y="0"/>
                  </a:cubicBezTo>
                  <a:cubicBezTo>
                    <a:pt x="1040" y="0"/>
                    <a:pt x="1040" y="0"/>
                    <a:pt x="1040" y="0"/>
                  </a:cubicBezTo>
                  <a:cubicBezTo>
                    <a:pt x="1050" y="0"/>
                    <a:pt x="1058" y="8"/>
                    <a:pt x="1058" y="18"/>
                  </a:cubicBezTo>
                  <a:cubicBezTo>
                    <a:pt x="1058" y="24"/>
                    <a:pt x="1058" y="24"/>
                    <a:pt x="1058" y="24"/>
                  </a:cubicBezTo>
                  <a:cubicBezTo>
                    <a:pt x="1058" y="34"/>
                    <a:pt x="1050" y="43"/>
                    <a:pt x="1040" y="43"/>
                  </a:cubicBezTo>
                  <a:close/>
                </a:path>
              </a:pathLst>
            </a:custGeom>
            <a:solidFill>
              <a:srgbClr val="3C3C3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8" name="Freeform 6"/>
            <p:cNvSpPr/>
            <p:nvPr/>
          </p:nvSpPr>
          <p:spPr bwMode="auto">
            <a:xfrm>
              <a:off x="4108450" y="4594226"/>
              <a:ext cx="3978275" cy="161925"/>
            </a:xfrm>
            <a:custGeom>
              <a:avLst/>
              <a:gdLst>
                <a:gd name="T0" fmla="*/ 1040 w 1058"/>
                <a:gd name="T1" fmla="*/ 43 h 43"/>
                <a:gd name="T2" fmla="*/ 19 w 1058"/>
                <a:gd name="T3" fmla="*/ 43 h 43"/>
                <a:gd name="T4" fmla="*/ 0 w 1058"/>
                <a:gd name="T5" fmla="*/ 24 h 43"/>
                <a:gd name="T6" fmla="*/ 0 w 1058"/>
                <a:gd name="T7" fmla="*/ 19 h 43"/>
                <a:gd name="T8" fmla="*/ 19 w 1058"/>
                <a:gd name="T9" fmla="*/ 0 h 43"/>
                <a:gd name="T10" fmla="*/ 1040 w 1058"/>
                <a:gd name="T11" fmla="*/ 0 h 43"/>
                <a:gd name="T12" fmla="*/ 1058 w 1058"/>
                <a:gd name="T13" fmla="*/ 19 h 43"/>
                <a:gd name="T14" fmla="*/ 1058 w 1058"/>
                <a:gd name="T15" fmla="*/ 24 h 43"/>
                <a:gd name="T16" fmla="*/ 1040 w 1058"/>
                <a:gd name="T1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8" h="43">
                  <a:moveTo>
                    <a:pt x="1040" y="43"/>
                  </a:moveTo>
                  <a:cubicBezTo>
                    <a:pt x="19" y="43"/>
                    <a:pt x="19" y="43"/>
                    <a:pt x="19" y="43"/>
                  </a:cubicBezTo>
                  <a:cubicBezTo>
                    <a:pt x="8" y="43"/>
                    <a:pt x="0" y="35"/>
                    <a:pt x="0" y="24"/>
                  </a:cubicBezTo>
                  <a:cubicBezTo>
                    <a:pt x="0" y="19"/>
                    <a:pt x="0" y="19"/>
                    <a:pt x="0" y="19"/>
                  </a:cubicBezTo>
                  <a:cubicBezTo>
                    <a:pt x="0" y="8"/>
                    <a:pt x="8" y="0"/>
                    <a:pt x="19" y="0"/>
                  </a:cubicBezTo>
                  <a:cubicBezTo>
                    <a:pt x="1040" y="0"/>
                    <a:pt x="1040" y="0"/>
                    <a:pt x="1040" y="0"/>
                  </a:cubicBezTo>
                  <a:cubicBezTo>
                    <a:pt x="1050" y="0"/>
                    <a:pt x="1058" y="8"/>
                    <a:pt x="1058" y="19"/>
                  </a:cubicBezTo>
                  <a:cubicBezTo>
                    <a:pt x="1058" y="24"/>
                    <a:pt x="1058" y="24"/>
                    <a:pt x="1058" y="24"/>
                  </a:cubicBezTo>
                  <a:cubicBezTo>
                    <a:pt x="1058" y="35"/>
                    <a:pt x="1050" y="43"/>
                    <a:pt x="1040" y="43"/>
                  </a:cubicBezTo>
                  <a:close/>
                </a:path>
              </a:pathLst>
            </a:custGeom>
            <a:solidFill>
              <a:srgbClr val="3C3C3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9" name="Rectangle 7"/>
            <p:cNvSpPr>
              <a:spLocks noChangeArrowheads="1"/>
            </p:cNvSpPr>
            <p:nvPr/>
          </p:nvSpPr>
          <p:spPr bwMode="auto">
            <a:xfrm>
              <a:off x="4248150" y="928688"/>
              <a:ext cx="3698875" cy="3748088"/>
            </a:xfrm>
            <a:prstGeom prst="rect">
              <a:avLst/>
            </a:prstGeom>
            <a:solidFill>
              <a:srgbClr val="ECF6F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10" name="Freeform 8"/>
            <p:cNvSpPr>
              <a:spLocks noEditPoints="1"/>
            </p:cNvSpPr>
            <p:nvPr/>
          </p:nvSpPr>
          <p:spPr bwMode="auto">
            <a:xfrm>
              <a:off x="6003925" y="4679951"/>
              <a:ext cx="187325" cy="623888"/>
            </a:xfrm>
            <a:custGeom>
              <a:avLst/>
              <a:gdLst>
                <a:gd name="T0" fmla="*/ 29 w 50"/>
                <a:gd name="T1" fmla="*/ 116 h 166"/>
                <a:gd name="T2" fmla="*/ 29 w 50"/>
                <a:gd name="T3" fmla="*/ 0 h 166"/>
                <a:gd name="T4" fmla="*/ 18 w 50"/>
                <a:gd name="T5" fmla="*/ 0 h 166"/>
                <a:gd name="T6" fmla="*/ 18 w 50"/>
                <a:gd name="T7" fmla="*/ 117 h 166"/>
                <a:gd name="T8" fmla="*/ 0 w 50"/>
                <a:gd name="T9" fmla="*/ 141 h 166"/>
                <a:gd name="T10" fmla="*/ 25 w 50"/>
                <a:gd name="T11" fmla="*/ 166 h 166"/>
                <a:gd name="T12" fmla="*/ 50 w 50"/>
                <a:gd name="T13" fmla="*/ 141 h 166"/>
                <a:gd name="T14" fmla="*/ 29 w 50"/>
                <a:gd name="T15" fmla="*/ 116 h 166"/>
                <a:gd name="T16" fmla="*/ 25 w 50"/>
                <a:gd name="T17" fmla="*/ 155 h 166"/>
                <a:gd name="T18" fmla="*/ 11 w 50"/>
                <a:gd name="T19" fmla="*/ 141 h 166"/>
                <a:gd name="T20" fmla="*/ 25 w 50"/>
                <a:gd name="T21" fmla="*/ 127 h 166"/>
                <a:gd name="T22" fmla="*/ 39 w 50"/>
                <a:gd name="T23" fmla="*/ 141 h 166"/>
                <a:gd name="T24" fmla="*/ 25 w 50"/>
                <a:gd name="T25" fmla="*/ 15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166">
                  <a:moveTo>
                    <a:pt x="29" y="116"/>
                  </a:moveTo>
                  <a:cubicBezTo>
                    <a:pt x="29" y="0"/>
                    <a:pt x="29" y="0"/>
                    <a:pt x="29" y="0"/>
                  </a:cubicBezTo>
                  <a:cubicBezTo>
                    <a:pt x="18" y="0"/>
                    <a:pt x="18" y="0"/>
                    <a:pt x="18" y="0"/>
                  </a:cubicBezTo>
                  <a:cubicBezTo>
                    <a:pt x="18" y="117"/>
                    <a:pt x="18" y="117"/>
                    <a:pt x="18" y="117"/>
                  </a:cubicBezTo>
                  <a:cubicBezTo>
                    <a:pt x="8" y="120"/>
                    <a:pt x="0" y="130"/>
                    <a:pt x="0" y="141"/>
                  </a:cubicBezTo>
                  <a:cubicBezTo>
                    <a:pt x="0" y="155"/>
                    <a:pt x="11" y="166"/>
                    <a:pt x="25" y="166"/>
                  </a:cubicBezTo>
                  <a:cubicBezTo>
                    <a:pt x="39" y="166"/>
                    <a:pt x="50" y="155"/>
                    <a:pt x="50" y="141"/>
                  </a:cubicBezTo>
                  <a:cubicBezTo>
                    <a:pt x="50" y="129"/>
                    <a:pt x="41" y="118"/>
                    <a:pt x="29" y="116"/>
                  </a:cubicBezTo>
                  <a:close/>
                  <a:moveTo>
                    <a:pt x="25" y="155"/>
                  </a:moveTo>
                  <a:cubicBezTo>
                    <a:pt x="17" y="155"/>
                    <a:pt x="11" y="149"/>
                    <a:pt x="11" y="141"/>
                  </a:cubicBezTo>
                  <a:cubicBezTo>
                    <a:pt x="11" y="133"/>
                    <a:pt x="17" y="127"/>
                    <a:pt x="25" y="127"/>
                  </a:cubicBezTo>
                  <a:cubicBezTo>
                    <a:pt x="33" y="127"/>
                    <a:pt x="39" y="133"/>
                    <a:pt x="39" y="141"/>
                  </a:cubicBezTo>
                  <a:cubicBezTo>
                    <a:pt x="39" y="149"/>
                    <a:pt x="33" y="155"/>
                    <a:pt x="25" y="155"/>
                  </a:cubicBezTo>
                  <a:close/>
                </a:path>
              </a:pathLst>
            </a:custGeom>
            <a:solidFill>
              <a:srgbClr val="3C3C3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grpSp>
      <p:grpSp>
        <p:nvGrpSpPr>
          <p:cNvPr id="25" name="Group 25"/>
          <p:cNvGrpSpPr>
            <a:grpSpLocks noChangeAspect="1"/>
          </p:cNvGrpSpPr>
          <p:nvPr/>
        </p:nvGrpSpPr>
        <p:grpSpPr bwMode="auto">
          <a:xfrm>
            <a:off x="5842648" y="1348979"/>
            <a:ext cx="1432322" cy="3606404"/>
            <a:chOff x="5330" y="637"/>
            <a:chExt cx="1203" cy="3029"/>
          </a:xfrm>
        </p:grpSpPr>
        <p:sp>
          <p:nvSpPr>
            <p:cNvPr id="26" name="Freeform 26"/>
            <p:cNvSpPr/>
            <p:nvPr/>
          </p:nvSpPr>
          <p:spPr bwMode="auto">
            <a:xfrm>
              <a:off x="5792" y="810"/>
              <a:ext cx="637" cy="559"/>
            </a:xfrm>
            <a:custGeom>
              <a:avLst/>
              <a:gdLst>
                <a:gd name="T0" fmla="*/ 260 w 268"/>
                <a:gd name="T1" fmla="*/ 88 h 236"/>
                <a:gd name="T2" fmla="*/ 258 w 268"/>
                <a:gd name="T3" fmla="*/ 85 h 236"/>
                <a:gd name="T4" fmla="*/ 259 w 268"/>
                <a:gd name="T5" fmla="*/ 75 h 236"/>
                <a:gd name="T6" fmla="*/ 234 w 268"/>
                <a:gd name="T7" fmla="*/ 21 h 236"/>
                <a:gd name="T8" fmla="*/ 189 w 268"/>
                <a:gd name="T9" fmla="*/ 10 h 236"/>
                <a:gd name="T10" fmla="*/ 178 w 268"/>
                <a:gd name="T11" fmla="*/ 54 h 236"/>
                <a:gd name="T12" fmla="*/ 186 w 268"/>
                <a:gd name="T13" fmla="*/ 66 h 236"/>
                <a:gd name="T14" fmla="*/ 185 w 268"/>
                <a:gd name="T15" fmla="*/ 80 h 236"/>
                <a:gd name="T16" fmla="*/ 183 w 268"/>
                <a:gd name="T17" fmla="*/ 99 h 236"/>
                <a:gd name="T18" fmla="*/ 173 w 268"/>
                <a:gd name="T19" fmla="*/ 105 h 236"/>
                <a:gd name="T20" fmla="*/ 164 w 268"/>
                <a:gd name="T21" fmla="*/ 136 h 236"/>
                <a:gd name="T22" fmla="*/ 141 w 268"/>
                <a:gd name="T23" fmla="*/ 145 h 236"/>
                <a:gd name="T24" fmla="*/ 138 w 268"/>
                <a:gd name="T25" fmla="*/ 149 h 236"/>
                <a:gd name="T26" fmla="*/ 130 w 268"/>
                <a:gd name="T27" fmla="*/ 145 h 236"/>
                <a:gd name="T28" fmla="*/ 103 w 268"/>
                <a:gd name="T29" fmla="*/ 150 h 236"/>
                <a:gd name="T30" fmla="*/ 94 w 268"/>
                <a:gd name="T31" fmla="*/ 128 h 236"/>
                <a:gd name="T32" fmla="*/ 82 w 268"/>
                <a:gd name="T33" fmla="*/ 121 h 236"/>
                <a:gd name="T34" fmla="*/ 82 w 268"/>
                <a:gd name="T35" fmla="*/ 121 h 236"/>
                <a:gd name="T36" fmla="*/ 85 w 268"/>
                <a:gd name="T37" fmla="*/ 114 h 236"/>
                <a:gd name="T38" fmla="*/ 70 w 268"/>
                <a:gd name="T39" fmla="*/ 77 h 236"/>
                <a:gd name="T40" fmla="*/ 76 w 268"/>
                <a:gd name="T41" fmla="*/ 50 h 236"/>
                <a:gd name="T42" fmla="*/ 44 w 268"/>
                <a:gd name="T43" fmla="*/ 18 h 236"/>
                <a:gd name="T44" fmla="*/ 11 w 268"/>
                <a:gd name="T45" fmla="*/ 50 h 236"/>
                <a:gd name="T46" fmla="*/ 11 w 268"/>
                <a:gd name="T47" fmla="*/ 53 h 236"/>
                <a:gd name="T48" fmla="*/ 5 w 268"/>
                <a:gd name="T49" fmla="*/ 67 h 236"/>
                <a:gd name="T50" fmla="*/ 2 w 268"/>
                <a:gd name="T51" fmla="*/ 99 h 236"/>
                <a:gd name="T52" fmla="*/ 14 w 268"/>
                <a:gd name="T53" fmla="*/ 121 h 236"/>
                <a:gd name="T54" fmla="*/ 26 w 268"/>
                <a:gd name="T55" fmla="*/ 173 h 236"/>
                <a:gd name="T56" fmla="*/ 45 w 268"/>
                <a:gd name="T57" fmla="*/ 185 h 236"/>
                <a:gd name="T58" fmla="*/ 96 w 268"/>
                <a:gd name="T59" fmla="*/ 226 h 236"/>
                <a:gd name="T60" fmla="*/ 123 w 268"/>
                <a:gd name="T61" fmla="*/ 220 h 236"/>
                <a:gd name="T62" fmla="*/ 187 w 268"/>
                <a:gd name="T63" fmla="*/ 221 h 236"/>
                <a:gd name="T64" fmla="*/ 195 w 268"/>
                <a:gd name="T65" fmla="*/ 213 h 236"/>
                <a:gd name="T66" fmla="*/ 242 w 268"/>
                <a:gd name="T67" fmla="*/ 176 h 236"/>
                <a:gd name="T68" fmla="*/ 245 w 268"/>
                <a:gd name="T69" fmla="*/ 162 h 236"/>
                <a:gd name="T70" fmla="*/ 265 w 268"/>
                <a:gd name="T71" fmla="*/ 127 h 236"/>
                <a:gd name="T72" fmla="*/ 260 w 268"/>
                <a:gd name="T73" fmla="*/ 8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8" h="236">
                  <a:moveTo>
                    <a:pt x="260" y="88"/>
                  </a:moveTo>
                  <a:cubicBezTo>
                    <a:pt x="259" y="87"/>
                    <a:pt x="259" y="86"/>
                    <a:pt x="258" y="85"/>
                  </a:cubicBezTo>
                  <a:cubicBezTo>
                    <a:pt x="259" y="82"/>
                    <a:pt x="259" y="78"/>
                    <a:pt x="259" y="75"/>
                  </a:cubicBezTo>
                  <a:cubicBezTo>
                    <a:pt x="259" y="54"/>
                    <a:pt x="245" y="38"/>
                    <a:pt x="234" y="21"/>
                  </a:cubicBezTo>
                  <a:cubicBezTo>
                    <a:pt x="224" y="7"/>
                    <a:pt x="205" y="0"/>
                    <a:pt x="189" y="10"/>
                  </a:cubicBezTo>
                  <a:cubicBezTo>
                    <a:pt x="175" y="18"/>
                    <a:pt x="168" y="40"/>
                    <a:pt x="178" y="54"/>
                  </a:cubicBezTo>
                  <a:cubicBezTo>
                    <a:pt x="180" y="58"/>
                    <a:pt x="183" y="62"/>
                    <a:pt x="186" y="66"/>
                  </a:cubicBezTo>
                  <a:cubicBezTo>
                    <a:pt x="185" y="71"/>
                    <a:pt x="185" y="76"/>
                    <a:pt x="185" y="80"/>
                  </a:cubicBezTo>
                  <a:cubicBezTo>
                    <a:pt x="183" y="86"/>
                    <a:pt x="182" y="93"/>
                    <a:pt x="183" y="99"/>
                  </a:cubicBezTo>
                  <a:cubicBezTo>
                    <a:pt x="179" y="100"/>
                    <a:pt x="175" y="103"/>
                    <a:pt x="173" y="105"/>
                  </a:cubicBezTo>
                  <a:cubicBezTo>
                    <a:pt x="164" y="114"/>
                    <a:pt x="162" y="125"/>
                    <a:pt x="164" y="136"/>
                  </a:cubicBezTo>
                  <a:cubicBezTo>
                    <a:pt x="156" y="135"/>
                    <a:pt x="147" y="138"/>
                    <a:pt x="141" y="145"/>
                  </a:cubicBezTo>
                  <a:cubicBezTo>
                    <a:pt x="140" y="146"/>
                    <a:pt x="139" y="148"/>
                    <a:pt x="138" y="149"/>
                  </a:cubicBezTo>
                  <a:cubicBezTo>
                    <a:pt x="136" y="147"/>
                    <a:pt x="133" y="146"/>
                    <a:pt x="130" y="145"/>
                  </a:cubicBezTo>
                  <a:cubicBezTo>
                    <a:pt x="120" y="143"/>
                    <a:pt x="111" y="145"/>
                    <a:pt x="103" y="150"/>
                  </a:cubicBezTo>
                  <a:cubicBezTo>
                    <a:pt x="103" y="142"/>
                    <a:pt x="100" y="134"/>
                    <a:pt x="94" y="128"/>
                  </a:cubicBezTo>
                  <a:cubicBezTo>
                    <a:pt x="91" y="125"/>
                    <a:pt x="86" y="123"/>
                    <a:pt x="82" y="121"/>
                  </a:cubicBezTo>
                  <a:cubicBezTo>
                    <a:pt x="82" y="121"/>
                    <a:pt x="82" y="121"/>
                    <a:pt x="82" y="121"/>
                  </a:cubicBezTo>
                  <a:cubicBezTo>
                    <a:pt x="83" y="119"/>
                    <a:pt x="84" y="116"/>
                    <a:pt x="85" y="114"/>
                  </a:cubicBezTo>
                  <a:cubicBezTo>
                    <a:pt x="88" y="101"/>
                    <a:pt x="82" y="84"/>
                    <a:pt x="70" y="77"/>
                  </a:cubicBezTo>
                  <a:cubicBezTo>
                    <a:pt x="73" y="69"/>
                    <a:pt x="76" y="61"/>
                    <a:pt x="76" y="50"/>
                  </a:cubicBezTo>
                  <a:cubicBezTo>
                    <a:pt x="77" y="33"/>
                    <a:pt x="61" y="18"/>
                    <a:pt x="44" y="18"/>
                  </a:cubicBezTo>
                  <a:cubicBezTo>
                    <a:pt x="26" y="18"/>
                    <a:pt x="12" y="33"/>
                    <a:pt x="11" y="50"/>
                  </a:cubicBezTo>
                  <a:cubicBezTo>
                    <a:pt x="11" y="47"/>
                    <a:pt x="11" y="53"/>
                    <a:pt x="11" y="53"/>
                  </a:cubicBezTo>
                  <a:cubicBezTo>
                    <a:pt x="9" y="58"/>
                    <a:pt x="6" y="63"/>
                    <a:pt x="5" y="67"/>
                  </a:cubicBezTo>
                  <a:cubicBezTo>
                    <a:pt x="1" y="77"/>
                    <a:pt x="0" y="89"/>
                    <a:pt x="2" y="99"/>
                  </a:cubicBezTo>
                  <a:cubicBezTo>
                    <a:pt x="5" y="108"/>
                    <a:pt x="9" y="115"/>
                    <a:pt x="14" y="121"/>
                  </a:cubicBezTo>
                  <a:cubicBezTo>
                    <a:pt x="10" y="139"/>
                    <a:pt x="12" y="158"/>
                    <a:pt x="26" y="173"/>
                  </a:cubicBezTo>
                  <a:cubicBezTo>
                    <a:pt x="31" y="179"/>
                    <a:pt x="38" y="183"/>
                    <a:pt x="45" y="185"/>
                  </a:cubicBezTo>
                  <a:cubicBezTo>
                    <a:pt x="49" y="208"/>
                    <a:pt x="73" y="224"/>
                    <a:pt x="96" y="226"/>
                  </a:cubicBezTo>
                  <a:cubicBezTo>
                    <a:pt x="106" y="227"/>
                    <a:pt x="115" y="224"/>
                    <a:pt x="123" y="220"/>
                  </a:cubicBezTo>
                  <a:cubicBezTo>
                    <a:pt x="142" y="234"/>
                    <a:pt x="168" y="236"/>
                    <a:pt x="187" y="221"/>
                  </a:cubicBezTo>
                  <a:cubicBezTo>
                    <a:pt x="190" y="219"/>
                    <a:pt x="193" y="216"/>
                    <a:pt x="195" y="213"/>
                  </a:cubicBezTo>
                  <a:cubicBezTo>
                    <a:pt x="215" y="208"/>
                    <a:pt x="233" y="197"/>
                    <a:pt x="242" y="176"/>
                  </a:cubicBezTo>
                  <a:cubicBezTo>
                    <a:pt x="244" y="171"/>
                    <a:pt x="245" y="167"/>
                    <a:pt x="245" y="162"/>
                  </a:cubicBezTo>
                  <a:cubicBezTo>
                    <a:pt x="255" y="153"/>
                    <a:pt x="262" y="141"/>
                    <a:pt x="265" y="127"/>
                  </a:cubicBezTo>
                  <a:cubicBezTo>
                    <a:pt x="268" y="114"/>
                    <a:pt x="266" y="100"/>
                    <a:pt x="260" y="88"/>
                  </a:cubicBezTo>
                  <a:close/>
                </a:path>
              </a:pathLst>
            </a:custGeom>
            <a:solidFill>
              <a:srgbClr val="E98D5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27" name="Freeform 27"/>
            <p:cNvSpPr/>
            <p:nvPr/>
          </p:nvSpPr>
          <p:spPr bwMode="auto">
            <a:xfrm>
              <a:off x="6441" y="2515"/>
              <a:ext cx="90" cy="220"/>
            </a:xfrm>
            <a:custGeom>
              <a:avLst/>
              <a:gdLst>
                <a:gd name="T0" fmla="*/ 0 w 38"/>
                <a:gd name="T1" fmla="*/ 49 h 93"/>
                <a:gd name="T2" fmla="*/ 3 w 38"/>
                <a:gd name="T3" fmla="*/ 41 h 93"/>
                <a:gd name="T4" fmla="*/ 4 w 38"/>
                <a:gd name="T5" fmla="*/ 39 h 93"/>
                <a:gd name="T6" fmla="*/ 12 w 38"/>
                <a:gd name="T7" fmla="*/ 7 h 93"/>
                <a:gd name="T8" fmla="*/ 15 w 38"/>
                <a:gd name="T9" fmla="*/ 2 h 93"/>
                <a:gd name="T10" fmla="*/ 26 w 38"/>
                <a:gd name="T11" fmla="*/ 0 h 93"/>
                <a:gd name="T12" fmla="*/ 30 w 38"/>
                <a:gd name="T13" fmla="*/ 1 h 93"/>
                <a:gd name="T14" fmla="*/ 32 w 38"/>
                <a:gd name="T15" fmla="*/ 4 h 93"/>
                <a:gd name="T16" fmla="*/ 34 w 38"/>
                <a:gd name="T17" fmla="*/ 59 h 93"/>
                <a:gd name="T18" fmla="*/ 17 w 38"/>
                <a:gd name="T19" fmla="*/ 91 h 93"/>
                <a:gd name="T20" fmla="*/ 13 w 38"/>
                <a:gd name="T21" fmla="*/ 91 h 93"/>
                <a:gd name="T22" fmla="*/ 9 w 38"/>
                <a:gd name="T23" fmla="*/ 92 h 93"/>
                <a:gd name="T24" fmla="*/ 7 w 38"/>
                <a:gd name="T25" fmla="*/ 85 h 93"/>
                <a:gd name="T26" fmla="*/ 10 w 38"/>
                <a:gd name="T27" fmla="*/ 83 h 93"/>
                <a:gd name="T28" fmla="*/ 14 w 38"/>
                <a:gd name="T29" fmla="*/ 69 h 93"/>
                <a:gd name="T30" fmla="*/ 14 w 38"/>
                <a:gd name="T31" fmla="*/ 53 h 93"/>
                <a:gd name="T32" fmla="*/ 6 w 38"/>
                <a:gd name="T33" fmla="*/ 51 h 93"/>
                <a:gd name="T34" fmla="*/ 6 w 38"/>
                <a:gd name="T35" fmla="*/ 58 h 93"/>
                <a:gd name="T36" fmla="*/ 5 w 38"/>
                <a:gd name="T37" fmla="*/ 60 h 93"/>
                <a:gd name="T38" fmla="*/ 0 w 38"/>
                <a:gd name="T39" fmla="*/ 61 h 93"/>
                <a:gd name="T40" fmla="*/ 0 w 38"/>
                <a:gd name="T41" fmla="*/ 58 h 93"/>
                <a:gd name="T42" fmla="*/ 0 w 38"/>
                <a:gd name="T43" fmla="*/ 54 h 93"/>
                <a:gd name="T44" fmla="*/ 0 w 38"/>
                <a:gd name="T45" fmla="*/ 4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 h="93">
                  <a:moveTo>
                    <a:pt x="0" y="49"/>
                  </a:moveTo>
                  <a:cubicBezTo>
                    <a:pt x="1" y="46"/>
                    <a:pt x="2" y="43"/>
                    <a:pt x="3" y="41"/>
                  </a:cubicBezTo>
                  <a:cubicBezTo>
                    <a:pt x="4" y="39"/>
                    <a:pt x="4" y="39"/>
                    <a:pt x="4" y="39"/>
                  </a:cubicBezTo>
                  <a:cubicBezTo>
                    <a:pt x="9" y="28"/>
                    <a:pt x="10" y="19"/>
                    <a:pt x="12" y="7"/>
                  </a:cubicBezTo>
                  <a:cubicBezTo>
                    <a:pt x="11" y="5"/>
                    <a:pt x="12" y="2"/>
                    <a:pt x="15" y="2"/>
                  </a:cubicBezTo>
                  <a:cubicBezTo>
                    <a:pt x="19" y="2"/>
                    <a:pt x="22" y="1"/>
                    <a:pt x="26" y="0"/>
                  </a:cubicBezTo>
                  <a:cubicBezTo>
                    <a:pt x="27" y="0"/>
                    <a:pt x="29" y="0"/>
                    <a:pt x="30" y="1"/>
                  </a:cubicBezTo>
                  <a:cubicBezTo>
                    <a:pt x="31" y="1"/>
                    <a:pt x="32" y="2"/>
                    <a:pt x="32" y="4"/>
                  </a:cubicBezTo>
                  <a:cubicBezTo>
                    <a:pt x="35" y="22"/>
                    <a:pt x="38" y="41"/>
                    <a:pt x="34" y="59"/>
                  </a:cubicBezTo>
                  <a:cubicBezTo>
                    <a:pt x="32" y="71"/>
                    <a:pt x="26" y="83"/>
                    <a:pt x="17" y="91"/>
                  </a:cubicBezTo>
                  <a:cubicBezTo>
                    <a:pt x="16" y="92"/>
                    <a:pt x="15" y="91"/>
                    <a:pt x="13" y="91"/>
                  </a:cubicBezTo>
                  <a:cubicBezTo>
                    <a:pt x="12" y="92"/>
                    <a:pt x="11" y="92"/>
                    <a:pt x="9" y="92"/>
                  </a:cubicBezTo>
                  <a:cubicBezTo>
                    <a:pt x="5" y="93"/>
                    <a:pt x="3" y="88"/>
                    <a:pt x="7" y="85"/>
                  </a:cubicBezTo>
                  <a:cubicBezTo>
                    <a:pt x="8" y="84"/>
                    <a:pt x="9" y="84"/>
                    <a:pt x="10" y="83"/>
                  </a:cubicBezTo>
                  <a:cubicBezTo>
                    <a:pt x="15" y="80"/>
                    <a:pt x="15" y="74"/>
                    <a:pt x="14" y="69"/>
                  </a:cubicBezTo>
                  <a:cubicBezTo>
                    <a:pt x="14" y="64"/>
                    <a:pt x="13" y="58"/>
                    <a:pt x="14" y="53"/>
                  </a:cubicBezTo>
                  <a:cubicBezTo>
                    <a:pt x="16" y="47"/>
                    <a:pt x="8" y="46"/>
                    <a:pt x="6" y="51"/>
                  </a:cubicBezTo>
                  <a:cubicBezTo>
                    <a:pt x="6" y="54"/>
                    <a:pt x="6" y="56"/>
                    <a:pt x="6" y="58"/>
                  </a:cubicBezTo>
                  <a:cubicBezTo>
                    <a:pt x="6" y="59"/>
                    <a:pt x="6" y="60"/>
                    <a:pt x="5" y="60"/>
                  </a:cubicBezTo>
                  <a:cubicBezTo>
                    <a:pt x="5" y="62"/>
                    <a:pt x="1" y="63"/>
                    <a:pt x="0" y="61"/>
                  </a:cubicBezTo>
                  <a:cubicBezTo>
                    <a:pt x="0" y="60"/>
                    <a:pt x="0" y="59"/>
                    <a:pt x="0" y="58"/>
                  </a:cubicBezTo>
                  <a:cubicBezTo>
                    <a:pt x="0" y="56"/>
                    <a:pt x="0" y="55"/>
                    <a:pt x="0" y="54"/>
                  </a:cubicBezTo>
                  <a:cubicBezTo>
                    <a:pt x="0" y="52"/>
                    <a:pt x="0" y="50"/>
                    <a:pt x="0" y="49"/>
                  </a:cubicBezTo>
                  <a:close/>
                </a:path>
              </a:pathLst>
            </a:custGeom>
            <a:solidFill>
              <a:srgbClr val="F4BC9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28" name="Freeform 28"/>
            <p:cNvSpPr/>
            <p:nvPr/>
          </p:nvSpPr>
          <p:spPr bwMode="auto">
            <a:xfrm>
              <a:off x="6343" y="1457"/>
              <a:ext cx="190" cy="1082"/>
            </a:xfrm>
            <a:custGeom>
              <a:avLst/>
              <a:gdLst>
                <a:gd name="T0" fmla="*/ 62 w 190"/>
                <a:gd name="T1" fmla="*/ 0 h 1082"/>
                <a:gd name="T2" fmla="*/ 174 w 190"/>
                <a:gd name="T3" fmla="*/ 575 h 1082"/>
                <a:gd name="T4" fmla="*/ 190 w 190"/>
                <a:gd name="T5" fmla="*/ 1082 h 1082"/>
                <a:gd name="T6" fmla="*/ 103 w 190"/>
                <a:gd name="T7" fmla="*/ 1082 h 1082"/>
                <a:gd name="T8" fmla="*/ 81 w 190"/>
                <a:gd name="T9" fmla="*/ 570 h 1082"/>
                <a:gd name="T10" fmla="*/ 0 w 190"/>
                <a:gd name="T11" fmla="*/ 234 h 1082"/>
                <a:gd name="T12" fmla="*/ 62 w 190"/>
                <a:gd name="T13" fmla="*/ 0 h 1082"/>
              </a:gdLst>
              <a:ahLst/>
              <a:cxnLst>
                <a:cxn ang="0">
                  <a:pos x="T0" y="T1"/>
                </a:cxn>
                <a:cxn ang="0">
                  <a:pos x="T2" y="T3"/>
                </a:cxn>
                <a:cxn ang="0">
                  <a:pos x="T4" y="T5"/>
                </a:cxn>
                <a:cxn ang="0">
                  <a:pos x="T6" y="T7"/>
                </a:cxn>
                <a:cxn ang="0">
                  <a:pos x="T8" y="T9"/>
                </a:cxn>
                <a:cxn ang="0">
                  <a:pos x="T10" y="T11"/>
                </a:cxn>
                <a:cxn ang="0">
                  <a:pos x="T12" y="T13"/>
                </a:cxn>
              </a:cxnLst>
              <a:rect l="0" t="0" r="r" b="b"/>
              <a:pathLst>
                <a:path w="190" h="1082">
                  <a:moveTo>
                    <a:pt x="62" y="0"/>
                  </a:moveTo>
                  <a:lnTo>
                    <a:pt x="174" y="575"/>
                  </a:lnTo>
                  <a:lnTo>
                    <a:pt x="190" y="1082"/>
                  </a:lnTo>
                  <a:lnTo>
                    <a:pt x="103" y="1082"/>
                  </a:lnTo>
                  <a:lnTo>
                    <a:pt x="81" y="570"/>
                  </a:lnTo>
                  <a:lnTo>
                    <a:pt x="0" y="234"/>
                  </a:lnTo>
                  <a:lnTo>
                    <a:pt x="62" y="0"/>
                  </a:lnTo>
                  <a:close/>
                </a:path>
              </a:pathLst>
            </a:custGeom>
            <a:solidFill>
              <a:srgbClr val="FCE25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29" name="Freeform 29"/>
            <p:cNvSpPr/>
            <p:nvPr/>
          </p:nvSpPr>
          <p:spPr bwMode="auto">
            <a:xfrm>
              <a:off x="5330" y="1364"/>
              <a:ext cx="155" cy="230"/>
            </a:xfrm>
            <a:custGeom>
              <a:avLst/>
              <a:gdLst>
                <a:gd name="T0" fmla="*/ 64 w 65"/>
                <a:gd name="T1" fmla="*/ 72 h 97"/>
                <a:gd name="T2" fmla="*/ 62 w 65"/>
                <a:gd name="T3" fmla="*/ 60 h 97"/>
                <a:gd name="T4" fmla="*/ 18 w 65"/>
                <a:gd name="T5" fmla="*/ 7 h 97"/>
                <a:gd name="T6" fmla="*/ 7 w 65"/>
                <a:gd name="T7" fmla="*/ 18 h 97"/>
                <a:gd name="T8" fmla="*/ 26 w 65"/>
                <a:gd name="T9" fmla="*/ 37 h 97"/>
                <a:gd name="T10" fmla="*/ 23 w 65"/>
                <a:gd name="T11" fmla="*/ 63 h 97"/>
                <a:gd name="T12" fmla="*/ 26 w 65"/>
                <a:gd name="T13" fmla="*/ 75 h 97"/>
                <a:gd name="T14" fmla="*/ 55 w 65"/>
                <a:gd name="T15" fmla="*/ 96 h 97"/>
                <a:gd name="T16" fmla="*/ 64 w 65"/>
                <a:gd name="T17" fmla="*/ 7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97">
                  <a:moveTo>
                    <a:pt x="64" y="72"/>
                  </a:moveTo>
                  <a:cubicBezTo>
                    <a:pt x="63" y="67"/>
                    <a:pt x="63" y="62"/>
                    <a:pt x="62" y="60"/>
                  </a:cubicBezTo>
                  <a:cubicBezTo>
                    <a:pt x="58" y="38"/>
                    <a:pt x="33" y="22"/>
                    <a:pt x="18" y="7"/>
                  </a:cubicBezTo>
                  <a:cubicBezTo>
                    <a:pt x="11" y="0"/>
                    <a:pt x="0" y="11"/>
                    <a:pt x="7" y="18"/>
                  </a:cubicBezTo>
                  <a:cubicBezTo>
                    <a:pt x="13" y="24"/>
                    <a:pt x="20" y="30"/>
                    <a:pt x="26" y="37"/>
                  </a:cubicBezTo>
                  <a:cubicBezTo>
                    <a:pt x="20" y="43"/>
                    <a:pt x="22" y="55"/>
                    <a:pt x="23" y="63"/>
                  </a:cubicBezTo>
                  <a:cubicBezTo>
                    <a:pt x="23" y="67"/>
                    <a:pt x="24" y="72"/>
                    <a:pt x="26" y="75"/>
                  </a:cubicBezTo>
                  <a:cubicBezTo>
                    <a:pt x="31" y="82"/>
                    <a:pt x="45" y="95"/>
                    <a:pt x="55" y="96"/>
                  </a:cubicBezTo>
                  <a:cubicBezTo>
                    <a:pt x="65" y="97"/>
                    <a:pt x="64" y="80"/>
                    <a:pt x="64" y="72"/>
                  </a:cubicBezTo>
                  <a:close/>
                </a:path>
              </a:pathLst>
            </a:custGeom>
            <a:solidFill>
              <a:srgbClr val="F4BC9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30" name="Freeform 30"/>
            <p:cNvSpPr/>
            <p:nvPr/>
          </p:nvSpPr>
          <p:spPr bwMode="auto">
            <a:xfrm>
              <a:off x="5404" y="1454"/>
              <a:ext cx="490" cy="614"/>
            </a:xfrm>
            <a:custGeom>
              <a:avLst/>
              <a:gdLst>
                <a:gd name="T0" fmla="*/ 423 w 490"/>
                <a:gd name="T1" fmla="*/ 0 h 614"/>
                <a:gd name="T2" fmla="*/ 328 w 490"/>
                <a:gd name="T3" fmla="*/ 443 h 614"/>
                <a:gd name="T4" fmla="*/ 90 w 490"/>
                <a:gd name="T5" fmla="*/ 64 h 614"/>
                <a:gd name="T6" fmla="*/ 0 w 490"/>
                <a:gd name="T7" fmla="*/ 112 h 614"/>
                <a:gd name="T8" fmla="*/ 300 w 490"/>
                <a:gd name="T9" fmla="*/ 611 h 614"/>
                <a:gd name="T10" fmla="*/ 381 w 490"/>
                <a:gd name="T11" fmla="*/ 614 h 614"/>
                <a:gd name="T12" fmla="*/ 490 w 490"/>
                <a:gd name="T13" fmla="*/ 299 h 614"/>
                <a:gd name="T14" fmla="*/ 423 w 490"/>
                <a:gd name="T15" fmla="*/ 0 h 6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0" h="614">
                  <a:moveTo>
                    <a:pt x="423" y="0"/>
                  </a:moveTo>
                  <a:lnTo>
                    <a:pt x="328" y="443"/>
                  </a:lnTo>
                  <a:lnTo>
                    <a:pt x="90" y="64"/>
                  </a:lnTo>
                  <a:lnTo>
                    <a:pt x="0" y="112"/>
                  </a:lnTo>
                  <a:lnTo>
                    <a:pt x="300" y="611"/>
                  </a:lnTo>
                  <a:lnTo>
                    <a:pt x="381" y="614"/>
                  </a:lnTo>
                  <a:lnTo>
                    <a:pt x="490" y="299"/>
                  </a:lnTo>
                  <a:lnTo>
                    <a:pt x="423" y="0"/>
                  </a:lnTo>
                  <a:close/>
                </a:path>
              </a:pathLst>
            </a:custGeom>
            <a:solidFill>
              <a:srgbClr val="FCE25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31" name="Freeform 31"/>
            <p:cNvSpPr/>
            <p:nvPr/>
          </p:nvSpPr>
          <p:spPr bwMode="auto">
            <a:xfrm>
              <a:off x="5996" y="3034"/>
              <a:ext cx="88" cy="589"/>
            </a:xfrm>
            <a:custGeom>
              <a:avLst/>
              <a:gdLst>
                <a:gd name="T0" fmla="*/ 88 w 88"/>
                <a:gd name="T1" fmla="*/ 589 h 589"/>
                <a:gd name="T2" fmla="*/ 41 w 88"/>
                <a:gd name="T3" fmla="*/ 589 h 589"/>
                <a:gd name="T4" fmla="*/ 0 w 88"/>
                <a:gd name="T5" fmla="*/ 0 h 589"/>
                <a:gd name="T6" fmla="*/ 88 w 88"/>
                <a:gd name="T7" fmla="*/ 0 h 589"/>
                <a:gd name="T8" fmla="*/ 88 w 88"/>
                <a:gd name="T9" fmla="*/ 589 h 589"/>
              </a:gdLst>
              <a:ahLst/>
              <a:cxnLst>
                <a:cxn ang="0">
                  <a:pos x="T0" y="T1"/>
                </a:cxn>
                <a:cxn ang="0">
                  <a:pos x="T2" y="T3"/>
                </a:cxn>
                <a:cxn ang="0">
                  <a:pos x="T4" y="T5"/>
                </a:cxn>
                <a:cxn ang="0">
                  <a:pos x="T6" y="T7"/>
                </a:cxn>
                <a:cxn ang="0">
                  <a:pos x="T8" y="T9"/>
                </a:cxn>
              </a:cxnLst>
              <a:rect l="0" t="0" r="r" b="b"/>
              <a:pathLst>
                <a:path w="88" h="589">
                  <a:moveTo>
                    <a:pt x="88" y="589"/>
                  </a:moveTo>
                  <a:lnTo>
                    <a:pt x="41" y="589"/>
                  </a:lnTo>
                  <a:lnTo>
                    <a:pt x="0" y="0"/>
                  </a:lnTo>
                  <a:lnTo>
                    <a:pt x="88" y="0"/>
                  </a:lnTo>
                  <a:lnTo>
                    <a:pt x="88" y="589"/>
                  </a:lnTo>
                  <a:close/>
                </a:path>
              </a:pathLst>
            </a:custGeom>
            <a:solidFill>
              <a:srgbClr val="F4BC9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32" name="Freeform 32"/>
            <p:cNvSpPr/>
            <p:nvPr/>
          </p:nvSpPr>
          <p:spPr bwMode="auto">
            <a:xfrm>
              <a:off x="6148" y="3034"/>
              <a:ext cx="88" cy="589"/>
            </a:xfrm>
            <a:custGeom>
              <a:avLst/>
              <a:gdLst>
                <a:gd name="T0" fmla="*/ 0 w 88"/>
                <a:gd name="T1" fmla="*/ 589 h 589"/>
                <a:gd name="T2" fmla="*/ 48 w 88"/>
                <a:gd name="T3" fmla="*/ 589 h 589"/>
                <a:gd name="T4" fmla="*/ 88 w 88"/>
                <a:gd name="T5" fmla="*/ 0 h 589"/>
                <a:gd name="T6" fmla="*/ 0 w 88"/>
                <a:gd name="T7" fmla="*/ 0 h 589"/>
                <a:gd name="T8" fmla="*/ 0 w 88"/>
                <a:gd name="T9" fmla="*/ 589 h 589"/>
              </a:gdLst>
              <a:ahLst/>
              <a:cxnLst>
                <a:cxn ang="0">
                  <a:pos x="T0" y="T1"/>
                </a:cxn>
                <a:cxn ang="0">
                  <a:pos x="T2" y="T3"/>
                </a:cxn>
                <a:cxn ang="0">
                  <a:pos x="T4" y="T5"/>
                </a:cxn>
                <a:cxn ang="0">
                  <a:pos x="T6" y="T7"/>
                </a:cxn>
                <a:cxn ang="0">
                  <a:pos x="T8" y="T9"/>
                </a:cxn>
              </a:cxnLst>
              <a:rect l="0" t="0" r="r" b="b"/>
              <a:pathLst>
                <a:path w="88" h="589">
                  <a:moveTo>
                    <a:pt x="0" y="589"/>
                  </a:moveTo>
                  <a:lnTo>
                    <a:pt x="48" y="589"/>
                  </a:lnTo>
                  <a:lnTo>
                    <a:pt x="88" y="0"/>
                  </a:lnTo>
                  <a:lnTo>
                    <a:pt x="0" y="0"/>
                  </a:lnTo>
                  <a:lnTo>
                    <a:pt x="0" y="589"/>
                  </a:lnTo>
                  <a:close/>
                </a:path>
              </a:pathLst>
            </a:custGeom>
            <a:solidFill>
              <a:srgbClr val="F4BC9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33" name="Freeform 33"/>
            <p:cNvSpPr/>
            <p:nvPr/>
          </p:nvSpPr>
          <p:spPr bwMode="auto">
            <a:xfrm>
              <a:off x="5825" y="1350"/>
              <a:ext cx="580" cy="1073"/>
            </a:xfrm>
            <a:custGeom>
              <a:avLst/>
              <a:gdLst>
                <a:gd name="T0" fmla="*/ 163 w 244"/>
                <a:gd name="T1" fmla="*/ 11 h 453"/>
                <a:gd name="T2" fmla="*/ 81 w 244"/>
                <a:gd name="T3" fmla="*/ 11 h 453"/>
                <a:gd name="T4" fmla="*/ 0 w 244"/>
                <a:gd name="T5" fmla="*/ 45 h 453"/>
                <a:gd name="T6" fmla="*/ 56 w 244"/>
                <a:gd name="T7" fmla="*/ 285 h 453"/>
                <a:gd name="T8" fmla="*/ 29 w 244"/>
                <a:gd name="T9" fmla="*/ 451 h 453"/>
                <a:gd name="T10" fmla="*/ 213 w 244"/>
                <a:gd name="T11" fmla="*/ 453 h 453"/>
                <a:gd name="T12" fmla="*/ 185 w 244"/>
                <a:gd name="T13" fmla="*/ 282 h 453"/>
                <a:gd name="T14" fmla="*/ 244 w 244"/>
                <a:gd name="T15" fmla="*/ 45 h 453"/>
                <a:gd name="T16" fmla="*/ 163 w 244"/>
                <a:gd name="T17" fmla="*/ 1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453">
                  <a:moveTo>
                    <a:pt x="163" y="11"/>
                  </a:moveTo>
                  <a:cubicBezTo>
                    <a:pt x="148" y="4"/>
                    <a:pt x="109" y="0"/>
                    <a:pt x="81" y="11"/>
                  </a:cubicBezTo>
                  <a:cubicBezTo>
                    <a:pt x="0" y="45"/>
                    <a:pt x="0" y="45"/>
                    <a:pt x="0" y="45"/>
                  </a:cubicBezTo>
                  <a:cubicBezTo>
                    <a:pt x="56" y="285"/>
                    <a:pt x="56" y="285"/>
                    <a:pt x="56" y="285"/>
                  </a:cubicBezTo>
                  <a:cubicBezTo>
                    <a:pt x="29" y="451"/>
                    <a:pt x="29" y="451"/>
                    <a:pt x="29" y="451"/>
                  </a:cubicBezTo>
                  <a:cubicBezTo>
                    <a:pt x="213" y="453"/>
                    <a:pt x="213" y="453"/>
                    <a:pt x="213" y="453"/>
                  </a:cubicBezTo>
                  <a:cubicBezTo>
                    <a:pt x="185" y="282"/>
                    <a:pt x="185" y="282"/>
                    <a:pt x="185" y="282"/>
                  </a:cubicBezTo>
                  <a:cubicBezTo>
                    <a:pt x="244" y="45"/>
                    <a:pt x="244" y="45"/>
                    <a:pt x="244" y="45"/>
                  </a:cubicBezTo>
                  <a:lnTo>
                    <a:pt x="163" y="11"/>
                  </a:lnTo>
                  <a:close/>
                </a:path>
              </a:pathLst>
            </a:custGeom>
            <a:solidFill>
              <a:srgbClr val="FEF9D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34" name="Freeform 34"/>
            <p:cNvSpPr/>
            <p:nvPr/>
          </p:nvSpPr>
          <p:spPr bwMode="auto">
            <a:xfrm>
              <a:off x="6072" y="1255"/>
              <a:ext cx="88" cy="190"/>
            </a:xfrm>
            <a:custGeom>
              <a:avLst/>
              <a:gdLst>
                <a:gd name="T0" fmla="*/ 20 w 37"/>
                <a:gd name="T1" fmla="*/ 80 h 80"/>
                <a:gd name="T2" fmla="*/ 15 w 37"/>
                <a:gd name="T3" fmla="*/ 80 h 80"/>
                <a:gd name="T4" fmla="*/ 0 w 37"/>
                <a:gd name="T5" fmla="*/ 65 h 80"/>
                <a:gd name="T6" fmla="*/ 0 w 37"/>
                <a:gd name="T7" fmla="*/ 0 h 80"/>
                <a:gd name="T8" fmla="*/ 37 w 37"/>
                <a:gd name="T9" fmla="*/ 0 h 80"/>
                <a:gd name="T10" fmla="*/ 37 w 37"/>
                <a:gd name="T11" fmla="*/ 64 h 80"/>
                <a:gd name="T12" fmla="*/ 20 w 37"/>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37" h="80">
                  <a:moveTo>
                    <a:pt x="20" y="80"/>
                  </a:moveTo>
                  <a:cubicBezTo>
                    <a:pt x="15" y="80"/>
                    <a:pt x="15" y="80"/>
                    <a:pt x="15" y="80"/>
                  </a:cubicBezTo>
                  <a:cubicBezTo>
                    <a:pt x="7" y="80"/>
                    <a:pt x="0" y="73"/>
                    <a:pt x="0" y="65"/>
                  </a:cubicBezTo>
                  <a:cubicBezTo>
                    <a:pt x="0" y="0"/>
                    <a:pt x="0" y="0"/>
                    <a:pt x="0" y="0"/>
                  </a:cubicBezTo>
                  <a:cubicBezTo>
                    <a:pt x="37" y="0"/>
                    <a:pt x="37" y="0"/>
                    <a:pt x="37" y="0"/>
                  </a:cubicBezTo>
                  <a:cubicBezTo>
                    <a:pt x="37" y="64"/>
                    <a:pt x="37" y="64"/>
                    <a:pt x="37" y="64"/>
                  </a:cubicBezTo>
                  <a:cubicBezTo>
                    <a:pt x="37" y="73"/>
                    <a:pt x="29" y="80"/>
                    <a:pt x="20" y="80"/>
                  </a:cubicBezTo>
                  <a:close/>
                </a:path>
              </a:pathLst>
            </a:custGeom>
            <a:solidFill>
              <a:srgbClr val="F4BC9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35" name="Freeform 35"/>
            <p:cNvSpPr/>
            <p:nvPr/>
          </p:nvSpPr>
          <p:spPr bwMode="auto">
            <a:xfrm>
              <a:off x="5858" y="659"/>
              <a:ext cx="509" cy="639"/>
            </a:xfrm>
            <a:custGeom>
              <a:avLst/>
              <a:gdLst>
                <a:gd name="T0" fmla="*/ 212 w 214"/>
                <a:gd name="T1" fmla="*/ 87 h 270"/>
                <a:gd name="T2" fmla="*/ 213 w 214"/>
                <a:gd name="T3" fmla="*/ 108 h 270"/>
                <a:gd name="T4" fmla="*/ 198 w 214"/>
                <a:gd name="T5" fmla="*/ 194 h 270"/>
                <a:gd name="T6" fmla="*/ 106 w 214"/>
                <a:gd name="T7" fmla="*/ 270 h 270"/>
                <a:gd name="T8" fmla="*/ 108 w 214"/>
                <a:gd name="T9" fmla="*/ 270 h 270"/>
                <a:gd name="T10" fmla="*/ 15 w 214"/>
                <a:gd name="T11" fmla="*/ 190 h 270"/>
                <a:gd name="T12" fmla="*/ 1 w 214"/>
                <a:gd name="T13" fmla="*/ 106 h 270"/>
                <a:gd name="T14" fmla="*/ 2 w 214"/>
                <a:gd name="T15" fmla="*/ 88 h 270"/>
                <a:gd name="T16" fmla="*/ 105 w 214"/>
                <a:gd name="T17" fmla="*/ 0 h 270"/>
                <a:gd name="T18" fmla="*/ 212 w 214"/>
                <a:gd name="T19" fmla="*/ 8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4" h="270">
                  <a:moveTo>
                    <a:pt x="212" y="87"/>
                  </a:moveTo>
                  <a:cubicBezTo>
                    <a:pt x="214" y="94"/>
                    <a:pt x="214" y="101"/>
                    <a:pt x="213" y="108"/>
                  </a:cubicBezTo>
                  <a:cubicBezTo>
                    <a:pt x="209" y="130"/>
                    <a:pt x="199" y="185"/>
                    <a:pt x="198" y="194"/>
                  </a:cubicBezTo>
                  <a:cubicBezTo>
                    <a:pt x="197" y="206"/>
                    <a:pt x="143" y="270"/>
                    <a:pt x="106" y="270"/>
                  </a:cubicBezTo>
                  <a:cubicBezTo>
                    <a:pt x="108" y="270"/>
                    <a:pt x="108" y="270"/>
                    <a:pt x="108" y="270"/>
                  </a:cubicBezTo>
                  <a:cubicBezTo>
                    <a:pt x="71" y="270"/>
                    <a:pt x="16" y="202"/>
                    <a:pt x="15" y="190"/>
                  </a:cubicBezTo>
                  <a:cubicBezTo>
                    <a:pt x="14" y="181"/>
                    <a:pt x="5" y="127"/>
                    <a:pt x="1" y="106"/>
                  </a:cubicBezTo>
                  <a:cubicBezTo>
                    <a:pt x="0" y="100"/>
                    <a:pt x="1" y="94"/>
                    <a:pt x="2" y="88"/>
                  </a:cubicBezTo>
                  <a:cubicBezTo>
                    <a:pt x="6" y="63"/>
                    <a:pt x="26" y="0"/>
                    <a:pt x="105" y="0"/>
                  </a:cubicBezTo>
                  <a:cubicBezTo>
                    <a:pt x="184" y="0"/>
                    <a:pt x="206" y="61"/>
                    <a:pt x="212" y="87"/>
                  </a:cubicBezTo>
                  <a:close/>
                </a:path>
              </a:pathLst>
            </a:custGeom>
            <a:solidFill>
              <a:srgbClr val="F4BC9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36" name="Freeform 36"/>
            <p:cNvSpPr/>
            <p:nvPr/>
          </p:nvSpPr>
          <p:spPr bwMode="auto">
            <a:xfrm>
              <a:off x="5894" y="2418"/>
              <a:ext cx="435" cy="616"/>
            </a:xfrm>
            <a:custGeom>
              <a:avLst/>
              <a:gdLst>
                <a:gd name="T0" fmla="*/ 338 w 435"/>
                <a:gd name="T1" fmla="*/ 0 h 616"/>
                <a:gd name="T2" fmla="*/ 266 w 435"/>
                <a:gd name="T3" fmla="*/ 0 h 616"/>
                <a:gd name="T4" fmla="*/ 193 w 435"/>
                <a:gd name="T5" fmla="*/ 0 h 616"/>
                <a:gd name="T6" fmla="*/ 107 w 435"/>
                <a:gd name="T7" fmla="*/ 0 h 616"/>
                <a:gd name="T8" fmla="*/ 0 w 435"/>
                <a:gd name="T9" fmla="*/ 0 h 616"/>
                <a:gd name="T10" fmla="*/ 102 w 435"/>
                <a:gd name="T11" fmla="*/ 616 h 616"/>
                <a:gd name="T12" fmla="*/ 342 w 435"/>
                <a:gd name="T13" fmla="*/ 616 h 616"/>
                <a:gd name="T14" fmla="*/ 435 w 435"/>
                <a:gd name="T15" fmla="*/ 0 h 616"/>
                <a:gd name="T16" fmla="*/ 338 w 435"/>
                <a:gd name="T17"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616">
                  <a:moveTo>
                    <a:pt x="338" y="0"/>
                  </a:moveTo>
                  <a:lnTo>
                    <a:pt x="266" y="0"/>
                  </a:lnTo>
                  <a:lnTo>
                    <a:pt x="193" y="0"/>
                  </a:lnTo>
                  <a:lnTo>
                    <a:pt x="107" y="0"/>
                  </a:lnTo>
                  <a:lnTo>
                    <a:pt x="0" y="0"/>
                  </a:lnTo>
                  <a:lnTo>
                    <a:pt x="102" y="616"/>
                  </a:lnTo>
                  <a:lnTo>
                    <a:pt x="342" y="616"/>
                  </a:lnTo>
                  <a:lnTo>
                    <a:pt x="435" y="0"/>
                  </a:lnTo>
                  <a:lnTo>
                    <a:pt x="338" y="0"/>
                  </a:lnTo>
                  <a:close/>
                </a:path>
              </a:pathLst>
            </a:custGeom>
            <a:solidFill>
              <a:srgbClr val="171C3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37" name="Freeform 37"/>
            <p:cNvSpPr/>
            <p:nvPr/>
          </p:nvSpPr>
          <p:spPr bwMode="auto">
            <a:xfrm>
              <a:off x="5922" y="952"/>
              <a:ext cx="126" cy="50"/>
            </a:xfrm>
            <a:custGeom>
              <a:avLst/>
              <a:gdLst>
                <a:gd name="T0" fmla="*/ 25 w 53"/>
                <a:gd name="T1" fmla="*/ 11 h 21"/>
                <a:gd name="T2" fmla="*/ 35 w 53"/>
                <a:gd name="T3" fmla="*/ 20 h 21"/>
                <a:gd name="T4" fmla="*/ 35 w 53"/>
                <a:gd name="T5" fmla="*/ 21 h 21"/>
                <a:gd name="T6" fmla="*/ 52 w 53"/>
                <a:gd name="T7" fmla="*/ 21 h 21"/>
                <a:gd name="T8" fmla="*/ 53 w 53"/>
                <a:gd name="T9" fmla="*/ 19 h 21"/>
                <a:gd name="T10" fmla="*/ 27 w 53"/>
                <a:gd name="T11" fmla="*/ 0 h 21"/>
                <a:gd name="T12" fmla="*/ 0 w 53"/>
                <a:gd name="T13" fmla="*/ 20 h 21"/>
                <a:gd name="T14" fmla="*/ 1 w 53"/>
                <a:gd name="T15" fmla="*/ 21 h 21"/>
                <a:gd name="T16" fmla="*/ 16 w 53"/>
                <a:gd name="T17" fmla="*/ 21 h 21"/>
                <a:gd name="T18" fmla="*/ 16 w 53"/>
                <a:gd name="T19" fmla="*/ 20 h 21"/>
                <a:gd name="T20" fmla="*/ 25 w 53"/>
                <a:gd name="T21"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 h="21">
                  <a:moveTo>
                    <a:pt x="25" y="11"/>
                  </a:moveTo>
                  <a:cubicBezTo>
                    <a:pt x="31" y="11"/>
                    <a:pt x="35" y="15"/>
                    <a:pt x="35" y="20"/>
                  </a:cubicBezTo>
                  <a:cubicBezTo>
                    <a:pt x="35" y="20"/>
                    <a:pt x="35" y="21"/>
                    <a:pt x="35" y="21"/>
                  </a:cubicBezTo>
                  <a:cubicBezTo>
                    <a:pt x="52" y="21"/>
                    <a:pt x="52" y="21"/>
                    <a:pt x="52" y="21"/>
                  </a:cubicBezTo>
                  <a:cubicBezTo>
                    <a:pt x="53" y="21"/>
                    <a:pt x="53" y="20"/>
                    <a:pt x="53" y="19"/>
                  </a:cubicBezTo>
                  <a:cubicBezTo>
                    <a:pt x="51" y="14"/>
                    <a:pt x="43" y="0"/>
                    <a:pt x="27" y="0"/>
                  </a:cubicBezTo>
                  <a:cubicBezTo>
                    <a:pt x="10" y="0"/>
                    <a:pt x="2" y="15"/>
                    <a:pt x="0" y="20"/>
                  </a:cubicBezTo>
                  <a:cubicBezTo>
                    <a:pt x="0" y="21"/>
                    <a:pt x="0" y="21"/>
                    <a:pt x="1" y="21"/>
                  </a:cubicBezTo>
                  <a:cubicBezTo>
                    <a:pt x="16" y="21"/>
                    <a:pt x="16" y="21"/>
                    <a:pt x="16" y="21"/>
                  </a:cubicBezTo>
                  <a:cubicBezTo>
                    <a:pt x="16" y="21"/>
                    <a:pt x="16" y="20"/>
                    <a:pt x="16" y="20"/>
                  </a:cubicBezTo>
                  <a:cubicBezTo>
                    <a:pt x="16" y="15"/>
                    <a:pt x="20" y="11"/>
                    <a:pt x="25"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38" name="Freeform 38"/>
            <p:cNvSpPr/>
            <p:nvPr/>
          </p:nvSpPr>
          <p:spPr bwMode="auto">
            <a:xfrm>
              <a:off x="5960" y="978"/>
              <a:ext cx="46" cy="24"/>
            </a:xfrm>
            <a:custGeom>
              <a:avLst/>
              <a:gdLst>
                <a:gd name="T0" fmla="*/ 19 w 19"/>
                <a:gd name="T1" fmla="*/ 9 h 10"/>
                <a:gd name="T2" fmla="*/ 9 w 19"/>
                <a:gd name="T3" fmla="*/ 0 h 10"/>
                <a:gd name="T4" fmla="*/ 0 w 19"/>
                <a:gd name="T5" fmla="*/ 9 h 10"/>
                <a:gd name="T6" fmla="*/ 0 w 19"/>
                <a:gd name="T7" fmla="*/ 10 h 10"/>
                <a:gd name="T8" fmla="*/ 19 w 19"/>
                <a:gd name="T9" fmla="*/ 10 h 10"/>
                <a:gd name="T10" fmla="*/ 19 w 19"/>
                <a:gd name="T11" fmla="*/ 9 h 10"/>
              </a:gdLst>
              <a:ahLst/>
              <a:cxnLst>
                <a:cxn ang="0">
                  <a:pos x="T0" y="T1"/>
                </a:cxn>
                <a:cxn ang="0">
                  <a:pos x="T2" y="T3"/>
                </a:cxn>
                <a:cxn ang="0">
                  <a:pos x="T4" y="T5"/>
                </a:cxn>
                <a:cxn ang="0">
                  <a:pos x="T6" y="T7"/>
                </a:cxn>
                <a:cxn ang="0">
                  <a:pos x="T8" y="T9"/>
                </a:cxn>
                <a:cxn ang="0">
                  <a:pos x="T10" y="T11"/>
                </a:cxn>
              </a:cxnLst>
              <a:rect l="0" t="0" r="r" b="b"/>
              <a:pathLst>
                <a:path w="19" h="10">
                  <a:moveTo>
                    <a:pt x="19" y="9"/>
                  </a:moveTo>
                  <a:cubicBezTo>
                    <a:pt x="19" y="4"/>
                    <a:pt x="15" y="0"/>
                    <a:pt x="9" y="0"/>
                  </a:cubicBezTo>
                  <a:cubicBezTo>
                    <a:pt x="4" y="0"/>
                    <a:pt x="0" y="4"/>
                    <a:pt x="0" y="9"/>
                  </a:cubicBezTo>
                  <a:cubicBezTo>
                    <a:pt x="0" y="9"/>
                    <a:pt x="0" y="10"/>
                    <a:pt x="0" y="10"/>
                  </a:cubicBezTo>
                  <a:cubicBezTo>
                    <a:pt x="19" y="10"/>
                    <a:pt x="19" y="10"/>
                    <a:pt x="19" y="10"/>
                  </a:cubicBezTo>
                  <a:cubicBezTo>
                    <a:pt x="19" y="10"/>
                    <a:pt x="19" y="9"/>
                    <a:pt x="19" y="9"/>
                  </a:cubicBezTo>
                  <a:close/>
                </a:path>
              </a:pathLst>
            </a:custGeom>
            <a:solidFill>
              <a:srgbClr val="1D1A3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39" name="Freeform 39"/>
            <p:cNvSpPr/>
            <p:nvPr/>
          </p:nvSpPr>
          <p:spPr bwMode="auto">
            <a:xfrm>
              <a:off x="5963" y="990"/>
              <a:ext cx="21" cy="12"/>
            </a:xfrm>
            <a:custGeom>
              <a:avLst/>
              <a:gdLst>
                <a:gd name="T0" fmla="*/ 9 w 9"/>
                <a:gd name="T1" fmla="*/ 5 h 5"/>
                <a:gd name="T2" fmla="*/ 4 w 9"/>
                <a:gd name="T3" fmla="*/ 0 h 5"/>
                <a:gd name="T4" fmla="*/ 0 w 9"/>
                <a:gd name="T5" fmla="*/ 5 h 5"/>
                <a:gd name="T6" fmla="*/ 0 w 9"/>
                <a:gd name="T7" fmla="*/ 5 h 5"/>
                <a:gd name="T8" fmla="*/ 9 w 9"/>
                <a:gd name="T9" fmla="*/ 5 h 5"/>
                <a:gd name="T10" fmla="*/ 9 w 9"/>
                <a:gd name="T11" fmla="*/ 5 h 5"/>
              </a:gdLst>
              <a:ahLst/>
              <a:cxnLst>
                <a:cxn ang="0">
                  <a:pos x="T0" y="T1"/>
                </a:cxn>
                <a:cxn ang="0">
                  <a:pos x="T2" y="T3"/>
                </a:cxn>
                <a:cxn ang="0">
                  <a:pos x="T4" y="T5"/>
                </a:cxn>
                <a:cxn ang="0">
                  <a:pos x="T6" y="T7"/>
                </a:cxn>
                <a:cxn ang="0">
                  <a:pos x="T8" y="T9"/>
                </a:cxn>
                <a:cxn ang="0">
                  <a:pos x="T10" y="T11"/>
                </a:cxn>
              </a:cxnLst>
              <a:rect l="0" t="0" r="r" b="b"/>
              <a:pathLst>
                <a:path w="9" h="5">
                  <a:moveTo>
                    <a:pt x="9" y="5"/>
                  </a:moveTo>
                  <a:cubicBezTo>
                    <a:pt x="9" y="2"/>
                    <a:pt x="7" y="0"/>
                    <a:pt x="4" y="0"/>
                  </a:cubicBezTo>
                  <a:cubicBezTo>
                    <a:pt x="2" y="0"/>
                    <a:pt x="0" y="2"/>
                    <a:pt x="0" y="5"/>
                  </a:cubicBezTo>
                  <a:cubicBezTo>
                    <a:pt x="0" y="5"/>
                    <a:pt x="0" y="5"/>
                    <a:pt x="0" y="5"/>
                  </a:cubicBezTo>
                  <a:cubicBezTo>
                    <a:pt x="9" y="5"/>
                    <a:pt x="9" y="5"/>
                    <a:pt x="9" y="5"/>
                  </a:cubicBezTo>
                  <a:cubicBezTo>
                    <a:pt x="9" y="5"/>
                    <a:pt x="9" y="5"/>
                    <a:pt x="9"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40" name="Freeform 40"/>
            <p:cNvSpPr/>
            <p:nvPr/>
          </p:nvSpPr>
          <p:spPr bwMode="auto">
            <a:xfrm>
              <a:off x="6174" y="952"/>
              <a:ext cx="129" cy="50"/>
            </a:xfrm>
            <a:custGeom>
              <a:avLst/>
              <a:gdLst>
                <a:gd name="T0" fmla="*/ 26 w 54"/>
                <a:gd name="T1" fmla="*/ 11 h 21"/>
                <a:gd name="T2" fmla="*/ 35 w 54"/>
                <a:gd name="T3" fmla="*/ 20 h 21"/>
                <a:gd name="T4" fmla="*/ 35 w 54"/>
                <a:gd name="T5" fmla="*/ 21 h 21"/>
                <a:gd name="T6" fmla="*/ 52 w 54"/>
                <a:gd name="T7" fmla="*/ 21 h 21"/>
                <a:gd name="T8" fmla="*/ 54 w 54"/>
                <a:gd name="T9" fmla="*/ 19 h 21"/>
                <a:gd name="T10" fmla="*/ 27 w 54"/>
                <a:gd name="T11" fmla="*/ 0 h 21"/>
                <a:gd name="T12" fmla="*/ 1 w 54"/>
                <a:gd name="T13" fmla="*/ 20 h 21"/>
                <a:gd name="T14" fmla="*/ 1 w 54"/>
                <a:gd name="T15" fmla="*/ 21 h 21"/>
                <a:gd name="T16" fmla="*/ 17 w 54"/>
                <a:gd name="T17" fmla="*/ 21 h 21"/>
                <a:gd name="T18" fmla="*/ 17 w 54"/>
                <a:gd name="T19" fmla="*/ 20 h 21"/>
                <a:gd name="T20" fmla="*/ 26 w 54"/>
                <a:gd name="T21"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21">
                  <a:moveTo>
                    <a:pt x="26" y="11"/>
                  </a:moveTo>
                  <a:cubicBezTo>
                    <a:pt x="31" y="11"/>
                    <a:pt x="35" y="15"/>
                    <a:pt x="35" y="20"/>
                  </a:cubicBezTo>
                  <a:cubicBezTo>
                    <a:pt x="35" y="20"/>
                    <a:pt x="35" y="21"/>
                    <a:pt x="35" y="21"/>
                  </a:cubicBezTo>
                  <a:cubicBezTo>
                    <a:pt x="52" y="21"/>
                    <a:pt x="52" y="21"/>
                    <a:pt x="52" y="21"/>
                  </a:cubicBezTo>
                  <a:cubicBezTo>
                    <a:pt x="53" y="21"/>
                    <a:pt x="54" y="20"/>
                    <a:pt x="54" y="19"/>
                  </a:cubicBezTo>
                  <a:cubicBezTo>
                    <a:pt x="51" y="14"/>
                    <a:pt x="43" y="0"/>
                    <a:pt x="27" y="0"/>
                  </a:cubicBezTo>
                  <a:cubicBezTo>
                    <a:pt x="11" y="0"/>
                    <a:pt x="3" y="15"/>
                    <a:pt x="1" y="20"/>
                  </a:cubicBezTo>
                  <a:cubicBezTo>
                    <a:pt x="0" y="21"/>
                    <a:pt x="1" y="21"/>
                    <a:pt x="1" y="21"/>
                  </a:cubicBezTo>
                  <a:cubicBezTo>
                    <a:pt x="17" y="21"/>
                    <a:pt x="17" y="21"/>
                    <a:pt x="17" y="21"/>
                  </a:cubicBezTo>
                  <a:cubicBezTo>
                    <a:pt x="17" y="21"/>
                    <a:pt x="17" y="20"/>
                    <a:pt x="17" y="20"/>
                  </a:cubicBezTo>
                  <a:cubicBezTo>
                    <a:pt x="17" y="15"/>
                    <a:pt x="21" y="11"/>
                    <a:pt x="26" y="1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41" name="Freeform 41"/>
            <p:cNvSpPr/>
            <p:nvPr/>
          </p:nvSpPr>
          <p:spPr bwMode="auto">
            <a:xfrm>
              <a:off x="6215" y="978"/>
              <a:ext cx="43" cy="24"/>
            </a:xfrm>
            <a:custGeom>
              <a:avLst/>
              <a:gdLst>
                <a:gd name="T0" fmla="*/ 18 w 18"/>
                <a:gd name="T1" fmla="*/ 9 h 10"/>
                <a:gd name="T2" fmla="*/ 9 w 18"/>
                <a:gd name="T3" fmla="*/ 0 h 10"/>
                <a:gd name="T4" fmla="*/ 0 w 18"/>
                <a:gd name="T5" fmla="*/ 9 h 10"/>
                <a:gd name="T6" fmla="*/ 0 w 18"/>
                <a:gd name="T7" fmla="*/ 10 h 10"/>
                <a:gd name="T8" fmla="*/ 18 w 18"/>
                <a:gd name="T9" fmla="*/ 10 h 10"/>
                <a:gd name="T10" fmla="*/ 18 w 18"/>
                <a:gd name="T11" fmla="*/ 9 h 10"/>
              </a:gdLst>
              <a:ahLst/>
              <a:cxnLst>
                <a:cxn ang="0">
                  <a:pos x="T0" y="T1"/>
                </a:cxn>
                <a:cxn ang="0">
                  <a:pos x="T2" y="T3"/>
                </a:cxn>
                <a:cxn ang="0">
                  <a:pos x="T4" y="T5"/>
                </a:cxn>
                <a:cxn ang="0">
                  <a:pos x="T6" y="T7"/>
                </a:cxn>
                <a:cxn ang="0">
                  <a:pos x="T8" y="T9"/>
                </a:cxn>
                <a:cxn ang="0">
                  <a:pos x="T10" y="T11"/>
                </a:cxn>
              </a:cxnLst>
              <a:rect l="0" t="0" r="r" b="b"/>
              <a:pathLst>
                <a:path w="18" h="10">
                  <a:moveTo>
                    <a:pt x="18" y="9"/>
                  </a:moveTo>
                  <a:cubicBezTo>
                    <a:pt x="18" y="4"/>
                    <a:pt x="14" y="0"/>
                    <a:pt x="9" y="0"/>
                  </a:cubicBezTo>
                  <a:cubicBezTo>
                    <a:pt x="4" y="0"/>
                    <a:pt x="0" y="4"/>
                    <a:pt x="0" y="9"/>
                  </a:cubicBezTo>
                  <a:cubicBezTo>
                    <a:pt x="0" y="9"/>
                    <a:pt x="0" y="10"/>
                    <a:pt x="0" y="10"/>
                  </a:cubicBezTo>
                  <a:cubicBezTo>
                    <a:pt x="18" y="10"/>
                    <a:pt x="18" y="10"/>
                    <a:pt x="18" y="10"/>
                  </a:cubicBezTo>
                  <a:cubicBezTo>
                    <a:pt x="18" y="10"/>
                    <a:pt x="18" y="9"/>
                    <a:pt x="18" y="9"/>
                  </a:cubicBezTo>
                  <a:close/>
                </a:path>
              </a:pathLst>
            </a:custGeom>
            <a:solidFill>
              <a:srgbClr val="1D1A3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42" name="Freeform 42"/>
            <p:cNvSpPr/>
            <p:nvPr/>
          </p:nvSpPr>
          <p:spPr bwMode="auto">
            <a:xfrm>
              <a:off x="6215" y="990"/>
              <a:ext cx="24" cy="12"/>
            </a:xfrm>
            <a:custGeom>
              <a:avLst/>
              <a:gdLst>
                <a:gd name="T0" fmla="*/ 10 w 10"/>
                <a:gd name="T1" fmla="*/ 5 h 5"/>
                <a:gd name="T2" fmla="*/ 5 w 10"/>
                <a:gd name="T3" fmla="*/ 0 h 5"/>
                <a:gd name="T4" fmla="*/ 0 w 10"/>
                <a:gd name="T5" fmla="*/ 5 h 5"/>
                <a:gd name="T6" fmla="*/ 1 w 10"/>
                <a:gd name="T7" fmla="*/ 5 h 5"/>
                <a:gd name="T8" fmla="*/ 10 w 10"/>
                <a:gd name="T9" fmla="*/ 5 h 5"/>
                <a:gd name="T10" fmla="*/ 10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10" y="5"/>
                  </a:moveTo>
                  <a:cubicBezTo>
                    <a:pt x="10" y="2"/>
                    <a:pt x="8" y="0"/>
                    <a:pt x="5" y="0"/>
                  </a:cubicBezTo>
                  <a:cubicBezTo>
                    <a:pt x="3" y="0"/>
                    <a:pt x="0" y="2"/>
                    <a:pt x="0" y="5"/>
                  </a:cubicBezTo>
                  <a:cubicBezTo>
                    <a:pt x="0" y="5"/>
                    <a:pt x="1" y="5"/>
                    <a:pt x="1" y="5"/>
                  </a:cubicBezTo>
                  <a:cubicBezTo>
                    <a:pt x="10" y="5"/>
                    <a:pt x="10" y="5"/>
                    <a:pt x="10" y="5"/>
                  </a:cubicBezTo>
                  <a:cubicBezTo>
                    <a:pt x="10" y="5"/>
                    <a:pt x="10" y="5"/>
                    <a:pt x="1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43" name="Freeform 43"/>
            <p:cNvSpPr/>
            <p:nvPr/>
          </p:nvSpPr>
          <p:spPr bwMode="auto">
            <a:xfrm>
              <a:off x="6094" y="1059"/>
              <a:ext cx="45" cy="19"/>
            </a:xfrm>
            <a:custGeom>
              <a:avLst/>
              <a:gdLst>
                <a:gd name="T0" fmla="*/ 1 w 19"/>
                <a:gd name="T1" fmla="*/ 8 h 8"/>
                <a:gd name="T2" fmla="*/ 0 w 19"/>
                <a:gd name="T3" fmla="*/ 7 h 8"/>
                <a:gd name="T4" fmla="*/ 9 w 19"/>
                <a:gd name="T5" fmla="*/ 0 h 8"/>
                <a:gd name="T6" fmla="*/ 19 w 19"/>
                <a:gd name="T7" fmla="*/ 7 h 8"/>
                <a:gd name="T8" fmla="*/ 18 w 19"/>
                <a:gd name="T9" fmla="*/ 8 h 8"/>
                <a:gd name="T10" fmla="*/ 1 w 19"/>
                <a:gd name="T11" fmla="*/ 8 h 8"/>
              </a:gdLst>
              <a:ahLst/>
              <a:cxnLst>
                <a:cxn ang="0">
                  <a:pos x="T0" y="T1"/>
                </a:cxn>
                <a:cxn ang="0">
                  <a:pos x="T2" y="T3"/>
                </a:cxn>
                <a:cxn ang="0">
                  <a:pos x="T4" y="T5"/>
                </a:cxn>
                <a:cxn ang="0">
                  <a:pos x="T6" y="T7"/>
                </a:cxn>
                <a:cxn ang="0">
                  <a:pos x="T8" y="T9"/>
                </a:cxn>
                <a:cxn ang="0">
                  <a:pos x="T10" y="T11"/>
                </a:cxn>
              </a:cxnLst>
              <a:rect l="0" t="0" r="r" b="b"/>
              <a:pathLst>
                <a:path w="19" h="8">
                  <a:moveTo>
                    <a:pt x="1" y="8"/>
                  </a:moveTo>
                  <a:cubicBezTo>
                    <a:pt x="0" y="8"/>
                    <a:pt x="0" y="7"/>
                    <a:pt x="0" y="7"/>
                  </a:cubicBezTo>
                  <a:cubicBezTo>
                    <a:pt x="2" y="5"/>
                    <a:pt x="7" y="0"/>
                    <a:pt x="9" y="0"/>
                  </a:cubicBezTo>
                  <a:cubicBezTo>
                    <a:pt x="12" y="0"/>
                    <a:pt x="17" y="5"/>
                    <a:pt x="19" y="7"/>
                  </a:cubicBezTo>
                  <a:cubicBezTo>
                    <a:pt x="19" y="7"/>
                    <a:pt x="19" y="8"/>
                    <a:pt x="18" y="8"/>
                  </a:cubicBezTo>
                  <a:lnTo>
                    <a:pt x="1" y="8"/>
                  </a:lnTo>
                  <a:close/>
                </a:path>
              </a:pathLst>
            </a:custGeom>
            <a:solidFill>
              <a:srgbClr val="E1A48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44" name="Freeform 44"/>
            <p:cNvSpPr/>
            <p:nvPr/>
          </p:nvSpPr>
          <p:spPr bwMode="auto">
            <a:xfrm>
              <a:off x="6065" y="1146"/>
              <a:ext cx="105" cy="15"/>
            </a:xfrm>
            <a:custGeom>
              <a:avLst/>
              <a:gdLst>
                <a:gd name="T0" fmla="*/ 0 w 105"/>
                <a:gd name="T1" fmla="*/ 8 h 15"/>
                <a:gd name="T2" fmla="*/ 5 w 105"/>
                <a:gd name="T3" fmla="*/ 10 h 15"/>
                <a:gd name="T4" fmla="*/ 52 w 105"/>
                <a:gd name="T5" fmla="*/ 0 h 15"/>
                <a:gd name="T6" fmla="*/ 95 w 105"/>
                <a:gd name="T7" fmla="*/ 10 h 15"/>
                <a:gd name="T8" fmla="*/ 105 w 105"/>
                <a:gd name="T9" fmla="*/ 8 h 15"/>
                <a:gd name="T10" fmla="*/ 93 w 105"/>
                <a:gd name="T11" fmla="*/ 15 h 15"/>
                <a:gd name="T12" fmla="*/ 12 w 105"/>
                <a:gd name="T13" fmla="*/ 15 h 15"/>
                <a:gd name="T14" fmla="*/ 0 w 105"/>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15">
                  <a:moveTo>
                    <a:pt x="0" y="8"/>
                  </a:moveTo>
                  <a:lnTo>
                    <a:pt x="5" y="10"/>
                  </a:lnTo>
                  <a:lnTo>
                    <a:pt x="52" y="0"/>
                  </a:lnTo>
                  <a:lnTo>
                    <a:pt x="95" y="10"/>
                  </a:lnTo>
                  <a:lnTo>
                    <a:pt x="105" y="8"/>
                  </a:lnTo>
                  <a:lnTo>
                    <a:pt x="93" y="15"/>
                  </a:lnTo>
                  <a:lnTo>
                    <a:pt x="12" y="15"/>
                  </a:lnTo>
                  <a:lnTo>
                    <a:pt x="0" y="8"/>
                  </a:lnTo>
                  <a:close/>
                </a:path>
              </a:pathLst>
            </a:custGeom>
            <a:solidFill>
              <a:srgbClr val="F296A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45" name="Freeform 45"/>
            <p:cNvSpPr/>
            <p:nvPr/>
          </p:nvSpPr>
          <p:spPr bwMode="auto">
            <a:xfrm>
              <a:off x="6013" y="3583"/>
              <a:ext cx="100" cy="83"/>
            </a:xfrm>
            <a:custGeom>
              <a:avLst/>
              <a:gdLst>
                <a:gd name="T0" fmla="*/ 42 w 42"/>
                <a:gd name="T1" fmla="*/ 35 h 35"/>
                <a:gd name="T2" fmla="*/ 0 w 42"/>
                <a:gd name="T3" fmla="*/ 35 h 35"/>
                <a:gd name="T4" fmla="*/ 0 w 42"/>
                <a:gd name="T5" fmla="*/ 21 h 35"/>
                <a:gd name="T6" fmla="*/ 21 w 42"/>
                <a:gd name="T7" fmla="*/ 0 h 35"/>
                <a:gd name="T8" fmla="*/ 21 w 42"/>
                <a:gd name="T9" fmla="*/ 0 h 35"/>
                <a:gd name="T10" fmla="*/ 42 w 42"/>
                <a:gd name="T11" fmla="*/ 20 h 35"/>
                <a:gd name="T12" fmla="*/ 42 w 42"/>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42" h="35">
                  <a:moveTo>
                    <a:pt x="42" y="35"/>
                  </a:moveTo>
                  <a:cubicBezTo>
                    <a:pt x="0" y="35"/>
                    <a:pt x="0" y="35"/>
                    <a:pt x="0" y="35"/>
                  </a:cubicBezTo>
                  <a:cubicBezTo>
                    <a:pt x="0" y="21"/>
                    <a:pt x="0" y="21"/>
                    <a:pt x="0" y="21"/>
                  </a:cubicBezTo>
                  <a:cubicBezTo>
                    <a:pt x="0" y="9"/>
                    <a:pt x="9" y="0"/>
                    <a:pt x="21" y="0"/>
                  </a:cubicBezTo>
                  <a:cubicBezTo>
                    <a:pt x="21" y="0"/>
                    <a:pt x="21" y="0"/>
                    <a:pt x="21" y="0"/>
                  </a:cubicBezTo>
                  <a:cubicBezTo>
                    <a:pt x="33" y="0"/>
                    <a:pt x="42" y="9"/>
                    <a:pt x="42" y="20"/>
                  </a:cubicBezTo>
                  <a:lnTo>
                    <a:pt x="42" y="35"/>
                  </a:lnTo>
                  <a:close/>
                </a:path>
              </a:pathLst>
            </a:custGeom>
            <a:solidFill>
              <a:srgbClr val="96192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46" name="Freeform 46"/>
            <p:cNvSpPr/>
            <p:nvPr/>
          </p:nvSpPr>
          <p:spPr bwMode="auto">
            <a:xfrm>
              <a:off x="6013" y="3647"/>
              <a:ext cx="100" cy="19"/>
            </a:xfrm>
            <a:custGeom>
              <a:avLst/>
              <a:gdLst>
                <a:gd name="T0" fmla="*/ 0 w 42"/>
                <a:gd name="T1" fmla="*/ 0 h 8"/>
                <a:gd name="T2" fmla="*/ 0 w 42"/>
                <a:gd name="T3" fmla="*/ 2 h 8"/>
                <a:gd name="T4" fmla="*/ 0 w 42"/>
                <a:gd name="T5" fmla="*/ 8 h 8"/>
                <a:gd name="T6" fmla="*/ 42 w 42"/>
                <a:gd name="T7" fmla="*/ 8 h 8"/>
                <a:gd name="T8" fmla="*/ 42 w 42"/>
                <a:gd name="T9" fmla="*/ 1 h 8"/>
                <a:gd name="T10" fmla="*/ 42 w 42"/>
                <a:gd name="T11" fmla="*/ 0 h 8"/>
                <a:gd name="T12" fmla="*/ 0 w 4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2" h="8">
                  <a:moveTo>
                    <a:pt x="0" y="0"/>
                  </a:moveTo>
                  <a:cubicBezTo>
                    <a:pt x="0" y="1"/>
                    <a:pt x="0" y="1"/>
                    <a:pt x="0" y="2"/>
                  </a:cubicBezTo>
                  <a:cubicBezTo>
                    <a:pt x="0" y="8"/>
                    <a:pt x="0" y="8"/>
                    <a:pt x="0" y="8"/>
                  </a:cubicBezTo>
                  <a:cubicBezTo>
                    <a:pt x="42" y="8"/>
                    <a:pt x="42" y="8"/>
                    <a:pt x="42" y="8"/>
                  </a:cubicBezTo>
                  <a:cubicBezTo>
                    <a:pt x="42" y="1"/>
                    <a:pt x="42" y="1"/>
                    <a:pt x="42" y="1"/>
                  </a:cubicBezTo>
                  <a:cubicBezTo>
                    <a:pt x="42" y="1"/>
                    <a:pt x="42" y="0"/>
                    <a:pt x="42" y="0"/>
                  </a:cubicBezTo>
                  <a:lnTo>
                    <a:pt x="0" y="0"/>
                  </a:lnTo>
                  <a:close/>
                </a:path>
              </a:pathLst>
            </a:custGeom>
            <a:solidFill>
              <a:srgbClr val="49301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47" name="Freeform 47"/>
            <p:cNvSpPr/>
            <p:nvPr/>
          </p:nvSpPr>
          <p:spPr bwMode="auto">
            <a:xfrm>
              <a:off x="6120" y="3583"/>
              <a:ext cx="100" cy="83"/>
            </a:xfrm>
            <a:custGeom>
              <a:avLst/>
              <a:gdLst>
                <a:gd name="T0" fmla="*/ 42 w 42"/>
                <a:gd name="T1" fmla="*/ 35 h 35"/>
                <a:gd name="T2" fmla="*/ 0 w 42"/>
                <a:gd name="T3" fmla="*/ 35 h 35"/>
                <a:gd name="T4" fmla="*/ 0 w 42"/>
                <a:gd name="T5" fmla="*/ 21 h 35"/>
                <a:gd name="T6" fmla="*/ 21 w 42"/>
                <a:gd name="T7" fmla="*/ 0 h 35"/>
                <a:gd name="T8" fmla="*/ 21 w 42"/>
                <a:gd name="T9" fmla="*/ 0 h 35"/>
                <a:gd name="T10" fmla="*/ 42 w 42"/>
                <a:gd name="T11" fmla="*/ 20 h 35"/>
                <a:gd name="T12" fmla="*/ 42 w 42"/>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42" h="35">
                  <a:moveTo>
                    <a:pt x="42" y="35"/>
                  </a:moveTo>
                  <a:cubicBezTo>
                    <a:pt x="0" y="35"/>
                    <a:pt x="0" y="35"/>
                    <a:pt x="0" y="35"/>
                  </a:cubicBezTo>
                  <a:cubicBezTo>
                    <a:pt x="0" y="21"/>
                    <a:pt x="0" y="21"/>
                    <a:pt x="0" y="21"/>
                  </a:cubicBezTo>
                  <a:cubicBezTo>
                    <a:pt x="0" y="9"/>
                    <a:pt x="9" y="0"/>
                    <a:pt x="21" y="0"/>
                  </a:cubicBezTo>
                  <a:cubicBezTo>
                    <a:pt x="21" y="0"/>
                    <a:pt x="21" y="0"/>
                    <a:pt x="21" y="0"/>
                  </a:cubicBezTo>
                  <a:cubicBezTo>
                    <a:pt x="33" y="0"/>
                    <a:pt x="42" y="9"/>
                    <a:pt x="42" y="20"/>
                  </a:cubicBezTo>
                  <a:lnTo>
                    <a:pt x="42" y="35"/>
                  </a:lnTo>
                  <a:close/>
                </a:path>
              </a:pathLst>
            </a:custGeom>
            <a:solidFill>
              <a:srgbClr val="96192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48" name="Freeform 48"/>
            <p:cNvSpPr/>
            <p:nvPr/>
          </p:nvSpPr>
          <p:spPr bwMode="auto">
            <a:xfrm>
              <a:off x="6120" y="3647"/>
              <a:ext cx="100" cy="19"/>
            </a:xfrm>
            <a:custGeom>
              <a:avLst/>
              <a:gdLst>
                <a:gd name="T0" fmla="*/ 0 w 42"/>
                <a:gd name="T1" fmla="*/ 0 h 8"/>
                <a:gd name="T2" fmla="*/ 0 w 42"/>
                <a:gd name="T3" fmla="*/ 2 h 8"/>
                <a:gd name="T4" fmla="*/ 0 w 42"/>
                <a:gd name="T5" fmla="*/ 8 h 8"/>
                <a:gd name="T6" fmla="*/ 42 w 42"/>
                <a:gd name="T7" fmla="*/ 8 h 8"/>
                <a:gd name="T8" fmla="*/ 42 w 42"/>
                <a:gd name="T9" fmla="*/ 1 h 8"/>
                <a:gd name="T10" fmla="*/ 42 w 42"/>
                <a:gd name="T11" fmla="*/ 0 h 8"/>
                <a:gd name="T12" fmla="*/ 0 w 4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42" h="8">
                  <a:moveTo>
                    <a:pt x="0" y="0"/>
                  </a:moveTo>
                  <a:cubicBezTo>
                    <a:pt x="0" y="1"/>
                    <a:pt x="0" y="1"/>
                    <a:pt x="0" y="2"/>
                  </a:cubicBezTo>
                  <a:cubicBezTo>
                    <a:pt x="0" y="8"/>
                    <a:pt x="0" y="8"/>
                    <a:pt x="0" y="8"/>
                  </a:cubicBezTo>
                  <a:cubicBezTo>
                    <a:pt x="42" y="8"/>
                    <a:pt x="42" y="8"/>
                    <a:pt x="42" y="8"/>
                  </a:cubicBezTo>
                  <a:cubicBezTo>
                    <a:pt x="42" y="1"/>
                    <a:pt x="42" y="1"/>
                    <a:pt x="42" y="1"/>
                  </a:cubicBezTo>
                  <a:cubicBezTo>
                    <a:pt x="42" y="1"/>
                    <a:pt x="42" y="0"/>
                    <a:pt x="42" y="0"/>
                  </a:cubicBezTo>
                  <a:lnTo>
                    <a:pt x="0" y="0"/>
                  </a:lnTo>
                  <a:close/>
                </a:path>
              </a:pathLst>
            </a:custGeom>
            <a:solidFill>
              <a:srgbClr val="49301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49" name="Freeform 49"/>
            <p:cNvSpPr/>
            <p:nvPr/>
          </p:nvSpPr>
          <p:spPr bwMode="auto">
            <a:xfrm>
              <a:off x="6339" y="948"/>
              <a:ext cx="42" cy="120"/>
            </a:xfrm>
            <a:custGeom>
              <a:avLst/>
              <a:gdLst>
                <a:gd name="T0" fmla="*/ 7 w 18"/>
                <a:gd name="T1" fmla="*/ 9 h 51"/>
                <a:gd name="T2" fmla="*/ 15 w 18"/>
                <a:gd name="T3" fmla="*/ 6 h 51"/>
                <a:gd name="T4" fmla="*/ 0 w 18"/>
                <a:gd name="T5" fmla="*/ 51 h 51"/>
                <a:gd name="T6" fmla="*/ 7 w 18"/>
                <a:gd name="T7" fmla="*/ 9 h 51"/>
              </a:gdLst>
              <a:ahLst/>
              <a:cxnLst>
                <a:cxn ang="0">
                  <a:pos x="T0" y="T1"/>
                </a:cxn>
                <a:cxn ang="0">
                  <a:pos x="T2" y="T3"/>
                </a:cxn>
                <a:cxn ang="0">
                  <a:pos x="T4" y="T5"/>
                </a:cxn>
                <a:cxn ang="0">
                  <a:pos x="T6" y="T7"/>
                </a:cxn>
              </a:cxnLst>
              <a:rect l="0" t="0" r="r" b="b"/>
              <a:pathLst>
                <a:path w="18" h="51">
                  <a:moveTo>
                    <a:pt x="7" y="9"/>
                  </a:moveTo>
                  <a:cubicBezTo>
                    <a:pt x="7" y="9"/>
                    <a:pt x="11" y="0"/>
                    <a:pt x="15" y="6"/>
                  </a:cubicBezTo>
                  <a:cubicBezTo>
                    <a:pt x="18" y="12"/>
                    <a:pt x="0" y="51"/>
                    <a:pt x="0" y="51"/>
                  </a:cubicBezTo>
                  <a:lnTo>
                    <a:pt x="7" y="9"/>
                  </a:lnTo>
                  <a:close/>
                </a:path>
              </a:pathLst>
            </a:custGeom>
            <a:solidFill>
              <a:srgbClr val="F4BC9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50" name="Freeform 50"/>
            <p:cNvSpPr/>
            <p:nvPr/>
          </p:nvSpPr>
          <p:spPr bwMode="auto">
            <a:xfrm>
              <a:off x="5844" y="948"/>
              <a:ext cx="45" cy="120"/>
            </a:xfrm>
            <a:custGeom>
              <a:avLst/>
              <a:gdLst>
                <a:gd name="T0" fmla="*/ 12 w 19"/>
                <a:gd name="T1" fmla="*/ 9 h 51"/>
                <a:gd name="T2" fmla="*/ 4 w 19"/>
                <a:gd name="T3" fmla="*/ 6 h 51"/>
                <a:gd name="T4" fmla="*/ 19 w 19"/>
                <a:gd name="T5" fmla="*/ 51 h 51"/>
                <a:gd name="T6" fmla="*/ 12 w 19"/>
                <a:gd name="T7" fmla="*/ 9 h 51"/>
              </a:gdLst>
              <a:ahLst/>
              <a:cxnLst>
                <a:cxn ang="0">
                  <a:pos x="T0" y="T1"/>
                </a:cxn>
                <a:cxn ang="0">
                  <a:pos x="T2" y="T3"/>
                </a:cxn>
                <a:cxn ang="0">
                  <a:pos x="T4" y="T5"/>
                </a:cxn>
                <a:cxn ang="0">
                  <a:pos x="T6" y="T7"/>
                </a:cxn>
              </a:cxnLst>
              <a:rect l="0" t="0" r="r" b="b"/>
              <a:pathLst>
                <a:path w="19" h="51">
                  <a:moveTo>
                    <a:pt x="12" y="9"/>
                  </a:moveTo>
                  <a:cubicBezTo>
                    <a:pt x="12" y="9"/>
                    <a:pt x="8" y="0"/>
                    <a:pt x="4" y="6"/>
                  </a:cubicBezTo>
                  <a:cubicBezTo>
                    <a:pt x="0" y="12"/>
                    <a:pt x="19" y="51"/>
                    <a:pt x="19" y="51"/>
                  </a:cubicBezTo>
                  <a:lnTo>
                    <a:pt x="12" y="9"/>
                  </a:lnTo>
                  <a:close/>
                </a:path>
              </a:pathLst>
            </a:custGeom>
            <a:solidFill>
              <a:srgbClr val="F4BC9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51" name="Freeform 51"/>
            <p:cNvSpPr/>
            <p:nvPr/>
          </p:nvSpPr>
          <p:spPr bwMode="auto">
            <a:xfrm>
              <a:off x="5825" y="1367"/>
              <a:ext cx="250" cy="1132"/>
            </a:xfrm>
            <a:custGeom>
              <a:avLst/>
              <a:gdLst>
                <a:gd name="T0" fmla="*/ 81 w 105"/>
                <a:gd name="T1" fmla="*/ 4 h 478"/>
                <a:gd name="T2" fmla="*/ 0 w 105"/>
                <a:gd name="T3" fmla="*/ 38 h 478"/>
                <a:gd name="T4" fmla="*/ 56 w 105"/>
                <a:gd name="T5" fmla="*/ 278 h 478"/>
                <a:gd name="T6" fmla="*/ 29 w 105"/>
                <a:gd name="T7" fmla="*/ 444 h 478"/>
                <a:gd name="T8" fmla="*/ 92 w 105"/>
                <a:gd name="T9" fmla="*/ 475 h 478"/>
                <a:gd name="T10" fmla="*/ 105 w 105"/>
                <a:gd name="T11" fmla="*/ 466 h 478"/>
                <a:gd name="T12" fmla="*/ 94 w 105"/>
                <a:gd name="T13" fmla="*/ 102 h 478"/>
                <a:gd name="T14" fmla="*/ 81 w 105"/>
                <a:gd name="T15" fmla="*/ 4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478">
                  <a:moveTo>
                    <a:pt x="81" y="4"/>
                  </a:moveTo>
                  <a:cubicBezTo>
                    <a:pt x="0" y="38"/>
                    <a:pt x="0" y="38"/>
                    <a:pt x="0" y="38"/>
                  </a:cubicBezTo>
                  <a:cubicBezTo>
                    <a:pt x="56" y="278"/>
                    <a:pt x="56" y="278"/>
                    <a:pt x="56" y="278"/>
                  </a:cubicBezTo>
                  <a:cubicBezTo>
                    <a:pt x="29" y="444"/>
                    <a:pt x="29" y="444"/>
                    <a:pt x="29" y="444"/>
                  </a:cubicBezTo>
                  <a:cubicBezTo>
                    <a:pt x="92" y="475"/>
                    <a:pt x="92" y="475"/>
                    <a:pt x="92" y="475"/>
                  </a:cubicBezTo>
                  <a:cubicBezTo>
                    <a:pt x="98" y="478"/>
                    <a:pt x="105" y="473"/>
                    <a:pt x="105" y="466"/>
                  </a:cubicBezTo>
                  <a:cubicBezTo>
                    <a:pt x="94" y="102"/>
                    <a:pt x="94" y="102"/>
                    <a:pt x="94" y="102"/>
                  </a:cubicBezTo>
                  <a:cubicBezTo>
                    <a:pt x="36" y="64"/>
                    <a:pt x="94" y="0"/>
                    <a:pt x="81" y="4"/>
                  </a:cubicBezTo>
                  <a:close/>
                </a:path>
              </a:pathLst>
            </a:custGeom>
            <a:solidFill>
              <a:srgbClr val="FCE25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52" name="Freeform 52"/>
            <p:cNvSpPr/>
            <p:nvPr/>
          </p:nvSpPr>
          <p:spPr bwMode="auto">
            <a:xfrm>
              <a:off x="6136" y="1367"/>
              <a:ext cx="269" cy="1132"/>
            </a:xfrm>
            <a:custGeom>
              <a:avLst/>
              <a:gdLst>
                <a:gd name="T0" fmla="*/ 113 w 113"/>
                <a:gd name="T1" fmla="*/ 38 h 478"/>
                <a:gd name="T2" fmla="*/ 32 w 113"/>
                <a:gd name="T3" fmla="*/ 4 h 478"/>
                <a:gd name="T4" fmla="*/ 0 w 113"/>
                <a:gd name="T5" fmla="*/ 105 h 478"/>
                <a:gd name="T6" fmla="*/ 0 w 113"/>
                <a:gd name="T7" fmla="*/ 466 h 478"/>
                <a:gd name="T8" fmla="*/ 14 w 113"/>
                <a:gd name="T9" fmla="*/ 475 h 478"/>
                <a:gd name="T10" fmla="*/ 82 w 113"/>
                <a:gd name="T11" fmla="*/ 446 h 478"/>
                <a:gd name="T12" fmla="*/ 54 w 113"/>
                <a:gd name="T13" fmla="*/ 275 h 478"/>
                <a:gd name="T14" fmla="*/ 113 w 113"/>
                <a:gd name="T15" fmla="*/ 38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 h="478">
                  <a:moveTo>
                    <a:pt x="113" y="38"/>
                  </a:moveTo>
                  <a:cubicBezTo>
                    <a:pt x="32" y="4"/>
                    <a:pt x="32" y="4"/>
                    <a:pt x="32" y="4"/>
                  </a:cubicBezTo>
                  <a:cubicBezTo>
                    <a:pt x="24" y="0"/>
                    <a:pt x="69" y="88"/>
                    <a:pt x="0" y="105"/>
                  </a:cubicBezTo>
                  <a:cubicBezTo>
                    <a:pt x="0" y="466"/>
                    <a:pt x="0" y="466"/>
                    <a:pt x="0" y="466"/>
                  </a:cubicBezTo>
                  <a:cubicBezTo>
                    <a:pt x="0" y="473"/>
                    <a:pt x="7" y="478"/>
                    <a:pt x="14" y="475"/>
                  </a:cubicBezTo>
                  <a:cubicBezTo>
                    <a:pt x="82" y="446"/>
                    <a:pt x="82" y="446"/>
                    <a:pt x="82" y="446"/>
                  </a:cubicBezTo>
                  <a:cubicBezTo>
                    <a:pt x="54" y="275"/>
                    <a:pt x="54" y="275"/>
                    <a:pt x="54" y="275"/>
                  </a:cubicBezTo>
                  <a:lnTo>
                    <a:pt x="113" y="38"/>
                  </a:lnTo>
                  <a:close/>
                </a:path>
              </a:pathLst>
            </a:custGeom>
            <a:solidFill>
              <a:srgbClr val="FCE25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53" name="Freeform 53"/>
            <p:cNvSpPr/>
            <p:nvPr/>
          </p:nvSpPr>
          <p:spPr bwMode="auto">
            <a:xfrm>
              <a:off x="5991" y="1360"/>
              <a:ext cx="129" cy="189"/>
            </a:xfrm>
            <a:custGeom>
              <a:avLst/>
              <a:gdLst>
                <a:gd name="T0" fmla="*/ 33 w 54"/>
                <a:gd name="T1" fmla="*/ 1 h 80"/>
                <a:gd name="T2" fmla="*/ 7 w 54"/>
                <a:gd name="T3" fmla="*/ 6 h 80"/>
                <a:gd name="T4" fmla="*/ 44 w 54"/>
                <a:gd name="T5" fmla="*/ 79 h 80"/>
                <a:gd name="T6" fmla="*/ 54 w 54"/>
                <a:gd name="T7" fmla="*/ 36 h 80"/>
                <a:gd name="T8" fmla="*/ 33 w 54"/>
                <a:gd name="T9" fmla="*/ 1 h 80"/>
              </a:gdLst>
              <a:ahLst/>
              <a:cxnLst>
                <a:cxn ang="0">
                  <a:pos x="T0" y="T1"/>
                </a:cxn>
                <a:cxn ang="0">
                  <a:pos x="T2" y="T3"/>
                </a:cxn>
                <a:cxn ang="0">
                  <a:pos x="T4" y="T5"/>
                </a:cxn>
                <a:cxn ang="0">
                  <a:pos x="T6" y="T7"/>
                </a:cxn>
                <a:cxn ang="0">
                  <a:pos x="T8" y="T9"/>
                </a:cxn>
              </a:cxnLst>
              <a:rect l="0" t="0" r="r" b="b"/>
              <a:pathLst>
                <a:path w="54" h="80">
                  <a:moveTo>
                    <a:pt x="33" y="1"/>
                  </a:moveTo>
                  <a:cubicBezTo>
                    <a:pt x="33" y="1"/>
                    <a:pt x="13" y="0"/>
                    <a:pt x="7" y="6"/>
                  </a:cubicBezTo>
                  <a:cubicBezTo>
                    <a:pt x="0" y="13"/>
                    <a:pt x="45" y="80"/>
                    <a:pt x="44" y="79"/>
                  </a:cubicBezTo>
                  <a:cubicBezTo>
                    <a:pt x="43" y="78"/>
                    <a:pt x="54" y="36"/>
                    <a:pt x="54" y="36"/>
                  </a:cubicBezTo>
                  <a:cubicBezTo>
                    <a:pt x="54" y="36"/>
                    <a:pt x="33" y="30"/>
                    <a:pt x="33" y="1"/>
                  </a:cubicBezTo>
                  <a:close/>
                </a:path>
              </a:pathLst>
            </a:custGeom>
            <a:solidFill>
              <a:srgbClr val="FDF5C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54" name="Freeform 54"/>
            <p:cNvSpPr/>
            <p:nvPr/>
          </p:nvSpPr>
          <p:spPr bwMode="auto">
            <a:xfrm>
              <a:off x="6110" y="1360"/>
              <a:ext cx="131" cy="189"/>
            </a:xfrm>
            <a:custGeom>
              <a:avLst/>
              <a:gdLst>
                <a:gd name="T0" fmla="*/ 22 w 55"/>
                <a:gd name="T1" fmla="*/ 1 h 80"/>
                <a:gd name="T2" fmla="*/ 48 w 55"/>
                <a:gd name="T3" fmla="*/ 6 h 80"/>
                <a:gd name="T4" fmla="*/ 11 w 55"/>
                <a:gd name="T5" fmla="*/ 79 h 80"/>
                <a:gd name="T6" fmla="*/ 0 w 55"/>
                <a:gd name="T7" fmla="*/ 36 h 80"/>
                <a:gd name="T8" fmla="*/ 22 w 55"/>
                <a:gd name="T9" fmla="*/ 1 h 80"/>
              </a:gdLst>
              <a:ahLst/>
              <a:cxnLst>
                <a:cxn ang="0">
                  <a:pos x="T0" y="T1"/>
                </a:cxn>
                <a:cxn ang="0">
                  <a:pos x="T2" y="T3"/>
                </a:cxn>
                <a:cxn ang="0">
                  <a:pos x="T4" y="T5"/>
                </a:cxn>
                <a:cxn ang="0">
                  <a:pos x="T6" y="T7"/>
                </a:cxn>
                <a:cxn ang="0">
                  <a:pos x="T8" y="T9"/>
                </a:cxn>
              </a:cxnLst>
              <a:rect l="0" t="0" r="r" b="b"/>
              <a:pathLst>
                <a:path w="55" h="80">
                  <a:moveTo>
                    <a:pt x="22" y="1"/>
                  </a:moveTo>
                  <a:cubicBezTo>
                    <a:pt x="22" y="1"/>
                    <a:pt x="41" y="0"/>
                    <a:pt x="48" y="6"/>
                  </a:cubicBezTo>
                  <a:cubicBezTo>
                    <a:pt x="55" y="13"/>
                    <a:pt x="10" y="80"/>
                    <a:pt x="11" y="79"/>
                  </a:cubicBezTo>
                  <a:cubicBezTo>
                    <a:pt x="12" y="78"/>
                    <a:pt x="0" y="36"/>
                    <a:pt x="0" y="36"/>
                  </a:cubicBezTo>
                  <a:cubicBezTo>
                    <a:pt x="0" y="36"/>
                    <a:pt x="22" y="30"/>
                    <a:pt x="22" y="1"/>
                  </a:cubicBezTo>
                  <a:close/>
                </a:path>
              </a:pathLst>
            </a:custGeom>
            <a:solidFill>
              <a:srgbClr val="FDF5C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55" name="Freeform 55"/>
            <p:cNvSpPr/>
            <p:nvPr/>
          </p:nvSpPr>
          <p:spPr bwMode="auto">
            <a:xfrm>
              <a:off x="5844" y="637"/>
              <a:ext cx="521" cy="427"/>
            </a:xfrm>
            <a:custGeom>
              <a:avLst/>
              <a:gdLst>
                <a:gd name="T0" fmla="*/ 219 w 219"/>
                <a:gd name="T1" fmla="*/ 109 h 180"/>
                <a:gd name="T2" fmla="*/ 218 w 219"/>
                <a:gd name="T3" fmla="*/ 96 h 180"/>
                <a:gd name="T4" fmla="*/ 177 w 219"/>
                <a:gd name="T5" fmla="*/ 26 h 180"/>
                <a:gd name="T6" fmla="*/ 74 w 219"/>
                <a:gd name="T7" fmla="*/ 15 h 180"/>
                <a:gd name="T8" fmla="*/ 44 w 219"/>
                <a:gd name="T9" fmla="*/ 30 h 180"/>
                <a:gd name="T10" fmla="*/ 24 w 219"/>
                <a:gd name="T11" fmla="*/ 47 h 180"/>
                <a:gd name="T12" fmla="*/ 10 w 219"/>
                <a:gd name="T13" fmla="*/ 139 h 180"/>
                <a:gd name="T14" fmla="*/ 15 w 219"/>
                <a:gd name="T15" fmla="*/ 156 h 180"/>
                <a:gd name="T16" fmla="*/ 11 w 219"/>
                <a:gd name="T17" fmla="*/ 172 h 180"/>
                <a:gd name="T18" fmla="*/ 10 w 219"/>
                <a:gd name="T19" fmla="*/ 174 h 180"/>
                <a:gd name="T20" fmla="*/ 15 w 219"/>
                <a:gd name="T21" fmla="*/ 180 h 180"/>
                <a:gd name="T22" fmla="*/ 21 w 219"/>
                <a:gd name="T23" fmla="*/ 176 h 180"/>
                <a:gd name="T24" fmla="*/ 23 w 219"/>
                <a:gd name="T25" fmla="*/ 147 h 180"/>
                <a:gd name="T26" fmla="*/ 17 w 219"/>
                <a:gd name="T27" fmla="*/ 121 h 180"/>
                <a:gd name="T28" fmla="*/ 17 w 219"/>
                <a:gd name="T29" fmla="*/ 116 h 180"/>
                <a:gd name="T30" fmla="*/ 21 w 219"/>
                <a:gd name="T31" fmla="*/ 114 h 180"/>
                <a:gd name="T32" fmla="*/ 132 w 219"/>
                <a:gd name="T33" fmla="*/ 66 h 180"/>
                <a:gd name="T34" fmla="*/ 142 w 219"/>
                <a:gd name="T35" fmla="*/ 64 h 180"/>
                <a:gd name="T36" fmla="*/ 142 w 219"/>
                <a:gd name="T37" fmla="*/ 73 h 180"/>
                <a:gd name="T38" fmla="*/ 132 w 219"/>
                <a:gd name="T39" fmla="*/ 93 h 180"/>
                <a:gd name="T40" fmla="*/ 166 w 219"/>
                <a:gd name="T41" fmla="*/ 74 h 180"/>
                <a:gd name="T42" fmla="*/ 173 w 219"/>
                <a:gd name="T43" fmla="*/ 74 h 180"/>
                <a:gd name="T44" fmla="*/ 173 w 219"/>
                <a:gd name="T45" fmla="*/ 78 h 180"/>
                <a:gd name="T46" fmla="*/ 171 w 219"/>
                <a:gd name="T47" fmla="*/ 94 h 180"/>
                <a:gd name="T48" fmla="*/ 208 w 219"/>
                <a:gd name="T49" fmla="*/ 120 h 180"/>
                <a:gd name="T50" fmla="*/ 207 w 219"/>
                <a:gd name="T51" fmla="*/ 167 h 180"/>
                <a:gd name="T52" fmla="*/ 211 w 219"/>
                <a:gd name="T53" fmla="*/ 172 h 180"/>
                <a:gd name="T54" fmla="*/ 216 w 219"/>
                <a:gd name="T55" fmla="*/ 170 h 180"/>
                <a:gd name="T56" fmla="*/ 215 w 219"/>
                <a:gd name="T57" fmla="*/ 168 h 180"/>
                <a:gd name="T58" fmla="*/ 219 w 219"/>
                <a:gd name="T59" fmla="*/ 10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9" h="180">
                  <a:moveTo>
                    <a:pt x="219" y="109"/>
                  </a:moveTo>
                  <a:cubicBezTo>
                    <a:pt x="219" y="105"/>
                    <a:pt x="219" y="100"/>
                    <a:pt x="218" y="96"/>
                  </a:cubicBezTo>
                  <a:cubicBezTo>
                    <a:pt x="214" y="70"/>
                    <a:pt x="197" y="43"/>
                    <a:pt x="177" y="26"/>
                  </a:cubicBezTo>
                  <a:cubicBezTo>
                    <a:pt x="147" y="0"/>
                    <a:pt x="109" y="2"/>
                    <a:pt x="74" y="15"/>
                  </a:cubicBezTo>
                  <a:cubicBezTo>
                    <a:pt x="71" y="16"/>
                    <a:pt x="42" y="28"/>
                    <a:pt x="44" y="30"/>
                  </a:cubicBezTo>
                  <a:cubicBezTo>
                    <a:pt x="41" y="28"/>
                    <a:pt x="26" y="44"/>
                    <a:pt x="24" y="47"/>
                  </a:cubicBezTo>
                  <a:cubicBezTo>
                    <a:pt x="3" y="71"/>
                    <a:pt x="0" y="109"/>
                    <a:pt x="10" y="139"/>
                  </a:cubicBezTo>
                  <a:cubicBezTo>
                    <a:pt x="12" y="144"/>
                    <a:pt x="14" y="150"/>
                    <a:pt x="15" y="156"/>
                  </a:cubicBezTo>
                  <a:cubicBezTo>
                    <a:pt x="16" y="161"/>
                    <a:pt x="15" y="168"/>
                    <a:pt x="11" y="172"/>
                  </a:cubicBezTo>
                  <a:cubicBezTo>
                    <a:pt x="11" y="173"/>
                    <a:pt x="10" y="174"/>
                    <a:pt x="10" y="174"/>
                  </a:cubicBezTo>
                  <a:cubicBezTo>
                    <a:pt x="9" y="177"/>
                    <a:pt x="12" y="180"/>
                    <a:pt x="15" y="180"/>
                  </a:cubicBezTo>
                  <a:cubicBezTo>
                    <a:pt x="17" y="180"/>
                    <a:pt x="20" y="178"/>
                    <a:pt x="21" y="176"/>
                  </a:cubicBezTo>
                  <a:cubicBezTo>
                    <a:pt x="27" y="168"/>
                    <a:pt x="25" y="157"/>
                    <a:pt x="23" y="147"/>
                  </a:cubicBezTo>
                  <a:cubicBezTo>
                    <a:pt x="21" y="139"/>
                    <a:pt x="19" y="130"/>
                    <a:pt x="17" y="121"/>
                  </a:cubicBezTo>
                  <a:cubicBezTo>
                    <a:pt x="17" y="119"/>
                    <a:pt x="16" y="117"/>
                    <a:pt x="17" y="116"/>
                  </a:cubicBezTo>
                  <a:cubicBezTo>
                    <a:pt x="18" y="115"/>
                    <a:pt x="20" y="114"/>
                    <a:pt x="21" y="114"/>
                  </a:cubicBezTo>
                  <a:cubicBezTo>
                    <a:pt x="61" y="106"/>
                    <a:pt x="99" y="90"/>
                    <a:pt x="132" y="66"/>
                  </a:cubicBezTo>
                  <a:cubicBezTo>
                    <a:pt x="135" y="64"/>
                    <a:pt x="139" y="62"/>
                    <a:pt x="142" y="64"/>
                  </a:cubicBezTo>
                  <a:cubicBezTo>
                    <a:pt x="144" y="66"/>
                    <a:pt x="143" y="70"/>
                    <a:pt x="142" y="73"/>
                  </a:cubicBezTo>
                  <a:cubicBezTo>
                    <a:pt x="139" y="80"/>
                    <a:pt x="135" y="87"/>
                    <a:pt x="132" y="93"/>
                  </a:cubicBezTo>
                  <a:cubicBezTo>
                    <a:pt x="142" y="86"/>
                    <a:pt x="154" y="79"/>
                    <a:pt x="166" y="74"/>
                  </a:cubicBezTo>
                  <a:cubicBezTo>
                    <a:pt x="168" y="73"/>
                    <a:pt x="171" y="72"/>
                    <a:pt x="173" y="74"/>
                  </a:cubicBezTo>
                  <a:cubicBezTo>
                    <a:pt x="173" y="75"/>
                    <a:pt x="173" y="77"/>
                    <a:pt x="173" y="78"/>
                  </a:cubicBezTo>
                  <a:cubicBezTo>
                    <a:pt x="172" y="83"/>
                    <a:pt x="172" y="88"/>
                    <a:pt x="171" y="94"/>
                  </a:cubicBezTo>
                  <a:cubicBezTo>
                    <a:pt x="187" y="93"/>
                    <a:pt x="205" y="104"/>
                    <a:pt x="208" y="120"/>
                  </a:cubicBezTo>
                  <a:cubicBezTo>
                    <a:pt x="211" y="136"/>
                    <a:pt x="202" y="152"/>
                    <a:pt x="207" y="167"/>
                  </a:cubicBezTo>
                  <a:cubicBezTo>
                    <a:pt x="208" y="169"/>
                    <a:pt x="209" y="171"/>
                    <a:pt x="211" y="172"/>
                  </a:cubicBezTo>
                  <a:cubicBezTo>
                    <a:pt x="212" y="173"/>
                    <a:pt x="215" y="172"/>
                    <a:pt x="216" y="170"/>
                  </a:cubicBezTo>
                  <a:cubicBezTo>
                    <a:pt x="216" y="170"/>
                    <a:pt x="215" y="169"/>
                    <a:pt x="215" y="168"/>
                  </a:cubicBezTo>
                  <a:cubicBezTo>
                    <a:pt x="210" y="149"/>
                    <a:pt x="219" y="129"/>
                    <a:pt x="219" y="109"/>
                  </a:cubicBezTo>
                  <a:close/>
                </a:path>
              </a:pathLst>
            </a:custGeom>
            <a:solidFill>
              <a:srgbClr val="E98D5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56" name="Freeform 56"/>
            <p:cNvSpPr>
              <a:spLocks noEditPoints="1"/>
            </p:cNvSpPr>
            <p:nvPr/>
          </p:nvSpPr>
          <p:spPr bwMode="auto">
            <a:xfrm>
              <a:off x="5901" y="931"/>
              <a:ext cx="423" cy="107"/>
            </a:xfrm>
            <a:custGeom>
              <a:avLst/>
              <a:gdLst>
                <a:gd name="T0" fmla="*/ 164 w 178"/>
                <a:gd name="T1" fmla="*/ 0 h 45"/>
                <a:gd name="T2" fmla="*/ 119 w 178"/>
                <a:gd name="T3" fmla="*/ 0 h 45"/>
                <a:gd name="T4" fmla="*/ 104 w 178"/>
                <a:gd name="T5" fmla="*/ 14 h 45"/>
                <a:gd name="T6" fmla="*/ 104 w 178"/>
                <a:gd name="T7" fmla="*/ 20 h 45"/>
                <a:gd name="T8" fmla="*/ 74 w 178"/>
                <a:gd name="T9" fmla="*/ 20 h 45"/>
                <a:gd name="T10" fmla="*/ 74 w 178"/>
                <a:gd name="T11" fmla="*/ 14 h 45"/>
                <a:gd name="T12" fmla="*/ 60 w 178"/>
                <a:gd name="T13" fmla="*/ 0 h 45"/>
                <a:gd name="T14" fmla="*/ 15 w 178"/>
                <a:gd name="T15" fmla="*/ 0 h 45"/>
                <a:gd name="T16" fmla="*/ 0 w 178"/>
                <a:gd name="T17" fmla="*/ 14 h 45"/>
                <a:gd name="T18" fmla="*/ 0 w 178"/>
                <a:gd name="T19" fmla="*/ 30 h 45"/>
                <a:gd name="T20" fmla="*/ 15 w 178"/>
                <a:gd name="T21" fmla="*/ 45 h 45"/>
                <a:gd name="T22" fmla="*/ 60 w 178"/>
                <a:gd name="T23" fmla="*/ 45 h 45"/>
                <a:gd name="T24" fmla="*/ 74 w 178"/>
                <a:gd name="T25" fmla="*/ 30 h 45"/>
                <a:gd name="T26" fmla="*/ 74 w 178"/>
                <a:gd name="T27" fmla="*/ 24 h 45"/>
                <a:gd name="T28" fmla="*/ 104 w 178"/>
                <a:gd name="T29" fmla="*/ 24 h 45"/>
                <a:gd name="T30" fmla="*/ 104 w 178"/>
                <a:gd name="T31" fmla="*/ 30 h 45"/>
                <a:gd name="T32" fmla="*/ 119 w 178"/>
                <a:gd name="T33" fmla="*/ 45 h 45"/>
                <a:gd name="T34" fmla="*/ 164 w 178"/>
                <a:gd name="T35" fmla="*/ 45 h 45"/>
                <a:gd name="T36" fmla="*/ 178 w 178"/>
                <a:gd name="T37" fmla="*/ 30 h 45"/>
                <a:gd name="T38" fmla="*/ 178 w 178"/>
                <a:gd name="T39" fmla="*/ 14 h 45"/>
                <a:gd name="T40" fmla="*/ 164 w 178"/>
                <a:gd name="T41" fmla="*/ 0 h 45"/>
                <a:gd name="T42" fmla="*/ 70 w 178"/>
                <a:gd name="T43" fmla="*/ 30 h 45"/>
                <a:gd name="T44" fmla="*/ 60 w 178"/>
                <a:gd name="T45" fmla="*/ 41 h 45"/>
                <a:gd name="T46" fmla="*/ 15 w 178"/>
                <a:gd name="T47" fmla="*/ 41 h 45"/>
                <a:gd name="T48" fmla="*/ 4 w 178"/>
                <a:gd name="T49" fmla="*/ 30 h 45"/>
                <a:gd name="T50" fmla="*/ 4 w 178"/>
                <a:gd name="T51" fmla="*/ 14 h 45"/>
                <a:gd name="T52" fmla="*/ 15 w 178"/>
                <a:gd name="T53" fmla="*/ 4 h 45"/>
                <a:gd name="T54" fmla="*/ 60 w 178"/>
                <a:gd name="T55" fmla="*/ 4 h 45"/>
                <a:gd name="T56" fmla="*/ 70 w 178"/>
                <a:gd name="T57" fmla="*/ 14 h 45"/>
                <a:gd name="T58" fmla="*/ 70 w 178"/>
                <a:gd name="T59" fmla="*/ 30 h 45"/>
                <a:gd name="T60" fmla="*/ 174 w 178"/>
                <a:gd name="T61" fmla="*/ 30 h 45"/>
                <a:gd name="T62" fmla="*/ 164 w 178"/>
                <a:gd name="T63" fmla="*/ 41 h 45"/>
                <a:gd name="T64" fmla="*/ 119 w 178"/>
                <a:gd name="T65" fmla="*/ 41 h 45"/>
                <a:gd name="T66" fmla="*/ 108 w 178"/>
                <a:gd name="T67" fmla="*/ 30 h 45"/>
                <a:gd name="T68" fmla="*/ 108 w 178"/>
                <a:gd name="T69" fmla="*/ 14 h 45"/>
                <a:gd name="T70" fmla="*/ 119 w 178"/>
                <a:gd name="T71" fmla="*/ 4 h 45"/>
                <a:gd name="T72" fmla="*/ 164 w 178"/>
                <a:gd name="T73" fmla="*/ 4 h 45"/>
                <a:gd name="T74" fmla="*/ 174 w 178"/>
                <a:gd name="T75" fmla="*/ 14 h 45"/>
                <a:gd name="T76" fmla="*/ 174 w 178"/>
                <a:gd name="T77" fmla="*/ 3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8" h="45">
                  <a:moveTo>
                    <a:pt x="164" y="0"/>
                  </a:moveTo>
                  <a:cubicBezTo>
                    <a:pt x="119" y="0"/>
                    <a:pt x="119" y="0"/>
                    <a:pt x="119" y="0"/>
                  </a:cubicBezTo>
                  <a:cubicBezTo>
                    <a:pt x="111" y="0"/>
                    <a:pt x="104" y="7"/>
                    <a:pt x="104" y="14"/>
                  </a:cubicBezTo>
                  <a:cubicBezTo>
                    <a:pt x="104" y="20"/>
                    <a:pt x="104" y="20"/>
                    <a:pt x="104" y="20"/>
                  </a:cubicBezTo>
                  <a:cubicBezTo>
                    <a:pt x="74" y="20"/>
                    <a:pt x="74" y="20"/>
                    <a:pt x="74" y="20"/>
                  </a:cubicBezTo>
                  <a:cubicBezTo>
                    <a:pt x="74" y="14"/>
                    <a:pt x="74" y="14"/>
                    <a:pt x="74" y="14"/>
                  </a:cubicBezTo>
                  <a:cubicBezTo>
                    <a:pt x="74" y="7"/>
                    <a:pt x="68" y="0"/>
                    <a:pt x="60" y="0"/>
                  </a:cubicBezTo>
                  <a:cubicBezTo>
                    <a:pt x="15" y="0"/>
                    <a:pt x="15" y="0"/>
                    <a:pt x="15" y="0"/>
                  </a:cubicBezTo>
                  <a:cubicBezTo>
                    <a:pt x="7" y="0"/>
                    <a:pt x="0" y="7"/>
                    <a:pt x="0" y="14"/>
                  </a:cubicBezTo>
                  <a:cubicBezTo>
                    <a:pt x="0" y="30"/>
                    <a:pt x="0" y="30"/>
                    <a:pt x="0" y="30"/>
                  </a:cubicBezTo>
                  <a:cubicBezTo>
                    <a:pt x="0" y="38"/>
                    <a:pt x="7" y="45"/>
                    <a:pt x="15" y="45"/>
                  </a:cubicBezTo>
                  <a:cubicBezTo>
                    <a:pt x="60" y="45"/>
                    <a:pt x="60" y="45"/>
                    <a:pt x="60" y="45"/>
                  </a:cubicBezTo>
                  <a:cubicBezTo>
                    <a:pt x="68" y="45"/>
                    <a:pt x="74" y="38"/>
                    <a:pt x="74" y="30"/>
                  </a:cubicBezTo>
                  <a:cubicBezTo>
                    <a:pt x="74" y="24"/>
                    <a:pt x="74" y="24"/>
                    <a:pt x="74" y="24"/>
                  </a:cubicBezTo>
                  <a:cubicBezTo>
                    <a:pt x="104" y="24"/>
                    <a:pt x="104" y="24"/>
                    <a:pt x="104" y="24"/>
                  </a:cubicBezTo>
                  <a:cubicBezTo>
                    <a:pt x="104" y="30"/>
                    <a:pt x="104" y="30"/>
                    <a:pt x="104" y="30"/>
                  </a:cubicBezTo>
                  <a:cubicBezTo>
                    <a:pt x="104" y="38"/>
                    <a:pt x="111" y="45"/>
                    <a:pt x="119" y="45"/>
                  </a:cubicBezTo>
                  <a:cubicBezTo>
                    <a:pt x="164" y="45"/>
                    <a:pt x="164" y="45"/>
                    <a:pt x="164" y="45"/>
                  </a:cubicBezTo>
                  <a:cubicBezTo>
                    <a:pt x="172" y="45"/>
                    <a:pt x="178" y="38"/>
                    <a:pt x="178" y="30"/>
                  </a:cubicBezTo>
                  <a:cubicBezTo>
                    <a:pt x="178" y="14"/>
                    <a:pt x="178" y="14"/>
                    <a:pt x="178" y="14"/>
                  </a:cubicBezTo>
                  <a:cubicBezTo>
                    <a:pt x="178" y="7"/>
                    <a:pt x="172" y="0"/>
                    <a:pt x="164" y="0"/>
                  </a:cubicBezTo>
                  <a:close/>
                  <a:moveTo>
                    <a:pt x="70" y="30"/>
                  </a:moveTo>
                  <a:cubicBezTo>
                    <a:pt x="70" y="36"/>
                    <a:pt x="66" y="41"/>
                    <a:pt x="60" y="41"/>
                  </a:cubicBezTo>
                  <a:cubicBezTo>
                    <a:pt x="15" y="41"/>
                    <a:pt x="15" y="41"/>
                    <a:pt x="15" y="41"/>
                  </a:cubicBezTo>
                  <a:cubicBezTo>
                    <a:pt x="9" y="41"/>
                    <a:pt x="4" y="36"/>
                    <a:pt x="4" y="30"/>
                  </a:cubicBezTo>
                  <a:cubicBezTo>
                    <a:pt x="4" y="14"/>
                    <a:pt x="4" y="14"/>
                    <a:pt x="4" y="14"/>
                  </a:cubicBezTo>
                  <a:cubicBezTo>
                    <a:pt x="4" y="9"/>
                    <a:pt x="9" y="4"/>
                    <a:pt x="15" y="4"/>
                  </a:cubicBezTo>
                  <a:cubicBezTo>
                    <a:pt x="60" y="4"/>
                    <a:pt x="60" y="4"/>
                    <a:pt x="60" y="4"/>
                  </a:cubicBezTo>
                  <a:cubicBezTo>
                    <a:pt x="66" y="4"/>
                    <a:pt x="70" y="9"/>
                    <a:pt x="70" y="14"/>
                  </a:cubicBezTo>
                  <a:lnTo>
                    <a:pt x="70" y="30"/>
                  </a:lnTo>
                  <a:close/>
                  <a:moveTo>
                    <a:pt x="174" y="30"/>
                  </a:moveTo>
                  <a:cubicBezTo>
                    <a:pt x="174" y="36"/>
                    <a:pt x="169" y="41"/>
                    <a:pt x="164" y="41"/>
                  </a:cubicBezTo>
                  <a:cubicBezTo>
                    <a:pt x="119" y="41"/>
                    <a:pt x="119" y="41"/>
                    <a:pt x="119" y="41"/>
                  </a:cubicBezTo>
                  <a:cubicBezTo>
                    <a:pt x="113" y="41"/>
                    <a:pt x="108" y="36"/>
                    <a:pt x="108" y="30"/>
                  </a:cubicBezTo>
                  <a:cubicBezTo>
                    <a:pt x="108" y="14"/>
                    <a:pt x="108" y="14"/>
                    <a:pt x="108" y="14"/>
                  </a:cubicBezTo>
                  <a:cubicBezTo>
                    <a:pt x="108" y="9"/>
                    <a:pt x="113" y="4"/>
                    <a:pt x="119" y="4"/>
                  </a:cubicBezTo>
                  <a:cubicBezTo>
                    <a:pt x="164" y="4"/>
                    <a:pt x="164" y="4"/>
                    <a:pt x="164" y="4"/>
                  </a:cubicBezTo>
                  <a:cubicBezTo>
                    <a:pt x="169" y="4"/>
                    <a:pt x="174" y="9"/>
                    <a:pt x="174" y="14"/>
                  </a:cubicBezTo>
                  <a:lnTo>
                    <a:pt x="174" y="30"/>
                  </a:lnTo>
                  <a:close/>
                </a:path>
              </a:pathLst>
            </a:custGeom>
            <a:solidFill>
              <a:srgbClr val="96192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57" name="Freeform 57"/>
            <p:cNvSpPr/>
            <p:nvPr/>
          </p:nvSpPr>
          <p:spPr bwMode="auto">
            <a:xfrm>
              <a:off x="6077" y="1161"/>
              <a:ext cx="81" cy="21"/>
            </a:xfrm>
            <a:custGeom>
              <a:avLst/>
              <a:gdLst>
                <a:gd name="T0" fmla="*/ 0 w 81"/>
                <a:gd name="T1" fmla="*/ 0 h 21"/>
                <a:gd name="T2" fmla="*/ 24 w 81"/>
                <a:gd name="T3" fmla="*/ 21 h 21"/>
                <a:gd name="T4" fmla="*/ 59 w 81"/>
                <a:gd name="T5" fmla="*/ 21 h 21"/>
                <a:gd name="T6" fmla="*/ 81 w 81"/>
                <a:gd name="T7" fmla="*/ 0 h 21"/>
                <a:gd name="T8" fmla="*/ 0 w 81"/>
                <a:gd name="T9" fmla="*/ 0 h 21"/>
              </a:gdLst>
              <a:ahLst/>
              <a:cxnLst>
                <a:cxn ang="0">
                  <a:pos x="T0" y="T1"/>
                </a:cxn>
                <a:cxn ang="0">
                  <a:pos x="T2" y="T3"/>
                </a:cxn>
                <a:cxn ang="0">
                  <a:pos x="T4" y="T5"/>
                </a:cxn>
                <a:cxn ang="0">
                  <a:pos x="T6" y="T7"/>
                </a:cxn>
                <a:cxn ang="0">
                  <a:pos x="T8" y="T9"/>
                </a:cxn>
              </a:cxnLst>
              <a:rect l="0" t="0" r="r" b="b"/>
              <a:pathLst>
                <a:path w="81" h="21">
                  <a:moveTo>
                    <a:pt x="0" y="0"/>
                  </a:moveTo>
                  <a:lnTo>
                    <a:pt x="24" y="21"/>
                  </a:lnTo>
                  <a:lnTo>
                    <a:pt x="59" y="21"/>
                  </a:lnTo>
                  <a:lnTo>
                    <a:pt x="81" y="0"/>
                  </a:lnTo>
                  <a:lnTo>
                    <a:pt x="0" y="0"/>
                  </a:lnTo>
                  <a:close/>
                </a:path>
              </a:pathLst>
            </a:custGeom>
            <a:solidFill>
              <a:srgbClr val="E5829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58" name="Oval 58"/>
            <p:cNvSpPr>
              <a:spLocks noChangeArrowheads="1"/>
            </p:cNvSpPr>
            <p:nvPr/>
          </p:nvSpPr>
          <p:spPr bwMode="auto">
            <a:xfrm>
              <a:off x="6151" y="1644"/>
              <a:ext cx="31" cy="30"/>
            </a:xfrm>
            <a:prstGeom prst="ellipse">
              <a:avLst/>
            </a:prstGeom>
            <a:solidFill>
              <a:srgbClr val="FFEF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59" name="Oval 59"/>
            <p:cNvSpPr>
              <a:spLocks noChangeArrowheads="1"/>
            </p:cNvSpPr>
            <p:nvPr/>
          </p:nvSpPr>
          <p:spPr bwMode="auto">
            <a:xfrm>
              <a:off x="6151" y="1746"/>
              <a:ext cx="31" cy="30"/>
            </a:xfrm>
            <a:prstGeom prst="ellipse">
              <a:avLst/>
            </a:prstGeom>
            <a:solidFill>
              <a:srgbClr val="FFEF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60" name="Oval 60"/>
            <p:cNvSpPr>
              <a:spLocks noChangeArrowheads="1"/>
            </p:cNvSpPr>
            <p:nvPr/>
          </p:nvSpPr>
          <p:spPr bwMode="auto">
            <a:xfrm>
              <a:off x="6151" y="1850"/>
              <a:ext cx="31" cy="30"/>
            </a:xfrm>
            <a:prstGeom prst="ellipse">
              <a:avLst/>
            </a:prstGeom>
            <a:solidFill>
              <a:srgbClr val="FFEF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61" name="Oval 61"/>
            <p:cNvSpPr>
              <a:spLocks noChangeArrowheads="1"/>
            </p:cNvSpPr>
            <p:nvPr/>
          </p:nvSpPr>
          <p:spPr bwMode="auto">
            <a:xfrm>
              <a:off x="6151" y="1952"/>
              <a:ext cx="31" cy="30"/>
            </a:xfrm>
            <a:prstGeom prst="ellipse">
              <a:avLst/>
            </a:prstGeom>
            <a:solidFill>
              <a:srgbClr val="FFEF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62" name="Oval 62"/>
            <p:cNvSpPr>
              <a:spLocks noChangeArrowheads="1"/>
            </p:cNvSpPr>
            <p:nvPr/>
          </p:nvSpPr>
          <p:spPr bwMode="auto">
            <a:xfrm>
              <a:off x="6151" y="2056"/>
              <a:ext cx="31" cy="30"/>
            </a:xfrm>
            <a:prstGeom prst="ellipse">
              <a:avLst/>
            </a:prstGeom>
            <a:solidFill>
              <a:srgbClr val="FFEF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63" name="Oval 63"/>
            <p:cNvSpPr>
              <a:spLocks noChangeArrowheads="1"/>
            </p:cNvSpPr>
            <p:nvPr/>
          </p:nvSpPr>
          <p:spPr bwMode="auto">
            <a:xfrm>
              <a:off x="6151" y="2160"/>
              <a:ext cx="31" cy="28"/>
            </a:xfrm>
            <a:prstGeom prst="ellipse">
              <a:avLst/>
            </a:prstGeom>
            <a:solidFill>
              <a:srgbClr val="FFEF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64" name="Oval 64"/>
            <p:cNvSpPr>
              <a:spLocks noChangeArrowheads="1"/>
            </p:cNvSpPr>
            <p:nvPr/>
          </p:nvSpPr>
          <p:spPr bwMode="auto">
            <a:xfrm>
              <a:off x="6151" y="2262"/>
              <a:ext cx="31" cy="31"/>
            </a:xfrm>
            <a:prstGeom prst="ellipse">
              <a:avLst/>
            </a:prstGeom>
            <a:solidFill>
              <a:srgbClr val="FFEF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sp>
          <p:nvSpPr>
            <p:cNvPr id="65" name="Oval 65"/>
            <p:cNvSpPr>
              <a:spLocks noChangeArrowheads="1"/>
            </p:cNvSpPr>
            <p:nvPr/>
          </p:nvSpPr>
          <p:spPr bwMode="auto">
            <a:xfrm>
              <a:off x="6151" y="2366"/>
              <a:ext cx="31" cy="28"/>
            </a:xfrm>
            <a:prstGeom prst="ellipse">
              <a:avLst/>
            </a:prstGeom>
            <a:solidFill>
              <a:srgbClr val="FFEFA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0">
                <a:cs typeface="+mn-ea"/>
                <a:sym typeface="+mn-lt"/>
              </a:endParaRPr>
            </a:p>
          </p:txBody>
        </p:sp>
      </p:grpSp>
      <p:sp>
        <p:nvSpPr>
          <p:cNvPr id="66" name="Rectangle 9"/>
          <p:cNvSpPr>
            <a:spLocks noChangeArrowheads="1"/>
          </p:cNvSpPr>
          <p:nvPr/>
        </p:nvSpPr>
        <p:spPr bwMode="auto">
          <a:xfrm>
            <a:off x="3399787" y="2020750"/>
            <a:ext cx="1930400" cy="1107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7200" b="0" i="0" u="none" strike="noStrike" cap="none" normalizeH="0" baseline="0" dirty="0">
                <a:ln>
                  <a:noFill/>
                </a:ln>
                <a:solidFill>
                  <a:srgbClr val="12303F"/>
                </a:solidFill>
                <a:effectLst/>
                <a:latin typeface="+mn-lt"/>
                <a:cs typeface="+mn-ea"/>
                <a:sym typeface="+mn-lt"/>
              </a:rPr>
              <a:t>Q&amp;A</a:t>
            </a:r>
            <a:endParaRPr kumimoji="0" lang="zh-CN" altLang="zh-CN" sz="4050" b="0" i="0" u="none" strike="noStrike" cap="none" normalizeH="0" baseline="0" dirty="0">
              <a:ln>
                <a:noFill/>
              </a:ln>
              <a:solidFill>
                <a:schemeClr val="tx1"/>
              </a:solidFill>
              <a:effectLst/>
              <a:latin typeface="+mn-lt"/>
              <a:cs typeface="+mn-ea"/>
              <a:sym typeface="+mn-lt"/>
            </a:endParaRPr>
          </a:p>
        </p:txBody>
      </p:sp>
      <p:sp>
        <p:nvSpPr>
          <p:cNvPr id="67" name="Rectangle 10"/>
          <p:cNvSpPr>
            <a:spLocks noChangeArrowheads="1"/>
          </p:cNvSpPr>
          <p:nvPr/>
        </p:nvSpPr>
        <p:spPr bwMode="auto">
          <a:xfrm>
            <a:off x="3002885" y="3056961"/>
            <a:ext cx="2562477" cy="496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lang="zh-CN" altLang="en-US" sz="3225" dirty="0">
                <a:solidFill>
                  <a:schemeClr val="tx1">
                    <a:lumMod val="65000"/>
                    <a:lumOff val="35000"/>
                  </a:schemeClr>
                </a:solidFill>
                <a:latin typeface="+mn-lt"/>
                <a:cs typeface="+mn-ea"/>
                <a:sym typeface="+mn-lt"/>
              </a:rPr>
              <a:t>答疑解惑</a:t>
            </a:r>
            <a:endParaRPr kumimoji="0" lang="zh-CN" altLang="zh-CN" sz="1350" b="0" i="0" u="none" strike="noStrike" cap="none" normalizeH="0" baseline="0" dirty="0">
              <a:ln>
                <a:noFill/>
              </a:ln>
              <a:solidFill>
                <a:schemeClr val="tx1">
                  <a:lumMod val="65000"/>
                  <a:lumOff val="35000"/>
                </a:schemeClr>
              </a:solidFill>
              <a:effectLst/>
              <a:latin typeface="+mn-lt"/>
              <a:cs typeface="+mn-ea"/>
              <a:sym typeface="+mn-lt"/>
            </a:endParaRPr>
          </a:p>
        </p:txBody>
      </p:sp>
      <p:sp>
        <p:nvSpPr>
          <p:cNvPr id="68" name="Rectangle 10"/>
          <p:cNvSpPr>
            <a:spLocks noChangeArrowheads="1"/>
          </p:cNvSpPr>
          <p:nvPr/>
        </p:nvSpPr>
        <p:spPr bwMode="auto">
          <a:xfrm>
            <a:off x="3049282" y="3741801"/>
            <a:ext cx="2727173" cy="322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lang="zh-CN" altLang="en-US" sz="2100" dirty="0">
                <a:solidFill>
                  <a:schemeClr val="tx1">
                    <a:lumMod val="75000"/>
                    <a:lumOff val="25000"/>
                  </a:schemeClr>
                </a:solidFill>
                <a:latin typeface="+mn-lt"/>
                <a:cs typeface="+mn-ea"/>
                <a:sym typeface="+mn-lt"/>
              </a:rPr>
              <a:t>若有疑惑，皆可提问！</a:t>
            </a:r>
            <a:endParaRPr kumimoji="0" lang="zh-CN" altLang="zh-CN" sz="825" b="0" i="0" u="none" strike="noStrike" cap="none" normalizeH="0" baseline="0" dirty="0">
              <a:ln>
                <a:noFill/>
              </a:ln>
              <a:solidFill>
                <a:schemeClr val="tx1">
                  <a:lumMod val="75000"/>
                  <a:lumOff val="25000"/>
                </a:schemeClr>
              </a:solidFill>
              <a:effectLst/>
              <a:latin typeface="+mn-lt"/>
              <a:cs typeface="+mn-ea"/>
              <a:sym typeface="+mn-lt"/>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childTnLst>
                          </p:cTn>
                        </p:par>
                        <p:par>
                          <p:cTn id="19" fill="hold">
                            <p:stCondLst>
                              <p:cond delay="15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67"/>
                                        </p:tgtEl>
                                        <p:attrNameLst>
                                          <p:attrName>style.visibility</p:attrName>
                                        </p:attrNameLst>
                                      </p:cBhvr>
                                      <p:to>
                                        <p:strVal val="visible"/>
                                      </p:to>
                                    </p:set>
                                    <p:anim by="(-#ppt_w*2)" calcmode="lin" valueType="num">
                                      <p:cBhvr rctx="PPT">
                                        <p:cTn id="22" dur="500" autoRev="1" fill="hold">
                                          <p:stCondLst>
                                            <p:cond delay="0"/>
                                          </p:stCondLst>
                                        </p:cTn>
                                        <p:tgtEl>
                                          <p:spTgt spid="67"/>
                                        </p:tgtEl>
                                        <p:attrNameLst>
                                          <p:attrName>ppt_w</p:attrName>
                                        </p:attrNameLst>
                                      </p:cBhvr>
                                    </p:anim>
                                    <p:anim by="(#ppt_w*0.50)" calcmode="lin" valueType="num">
                                      <p:cBhvr>
                                        <p:cTn id="23" dur="500" decel="50000" autoRev="1" fill="hold">
                                          <p:stCondLst>
                                            <p:cond delay="0"/>
                                          </p:stCondLst>
                                        </p:cTn>
                                        <p:tgtEl>
                                          <p:spTgt spid="67"/>
                                        </p:tgtEl>
                                        <p:attrNameLst>
                                          <p:attrName>ppt_x</p:attrName>
                                        </p:attrNameLst>
                                      </p:cBhvr>
                                    </p:anim>
                                    <p:anim from="(-#ppt_h/2)" to="(#ppt_y)" calcmode="lin" valueType="num">
                                      <p:cBhvr>
                                        <p:cTn id="24" dur="1000" fill="hold">
                                          <p:stCondLst>
                                            <p:cond delay="0"/>
                                          </p:stCondLst>
                                        </p:cTn>
                                        <p:tgtEl>
                                          <p:spTgt spid="67"/>
                                        </p:tgtEl>
                                        <p:attrNameLst>
                                          <p:attrName>ppt_y</p:attrName>
                                        </p:attrNameLst>
                                      </p:cBhvr>
                                    </p:anim>
                                    <p:animRot by="21600000">
                                      <p:cBhvr>
                                        <p:cTn id="25" dur="1000" fill="hold">
                                          <p:stCondLst>
                                            <p:cond delay="0"/>
                                          </p:stCondLst>
                                        </p:cTn>
                                        <p:tgtEl>
                                          <p:spTgt spid="67"/>
                                        </p:tgtEl>
                                        <p:attrNameLst>
                                          <p:attrName>r</p:attrName>
                                        </p:attrNameLst>
                                      </p:cBhvr>
                                    </p:animRot>
                                  </p:childTnLst>
                                </p:cTn>
                              </p:par>
                            </p:childTnLst>
                          </p:cTn>
                        </p:par>
                        <p:par>
                          <p:cTn id="26" fill="hold">
                            <p:stCondLst>
                              <p:cond delay="2799"/>
                            </p:stCondLst>
                            <p:childTnLst>
                              <p:par>
                                <p:cTn id="27" presetID="22" presetClass="entr" presetSubtype="8"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left)">
                                      <p:cBhvr>
                                        <p:cTn id="2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图片 99"/>
          <p:cNvPicPr>
            <a:picLocks noChangeAspect="1"/>
          </p:cNvPicPr>
          <p:nvPr/>
        </p:nvPicPr>
        <p:blipFill rotWithShape="1">
          <a:blip r:embed="rId1"/>
          <a:srcRect t="83252" b="4444"/>
          <a:stretch>
            <a:fillRect/>
          </a:stretch>
        </p:blipFill>
        <p:spPr>
          <a:xfrm>
            <a:off x="1776498" y="5051526"/>
            <a:ext cx="5591004" cy="917188"/>
          </a:xfrm>
          <a:prstGeom prst="rect">
            <a:avLst/>
          </a:prstGeom>
        </p:spPr>
      </p:pic>
      <p:pic>
        <p:nvPicPr>
          <p:cNvPr id="104" name="图片 103"/>
          <p:cNvPicPr>
            <a:picLocks noChangeAspect="1"/>
          </p:cNvPicPr>
          <p:nvPr/>
        </p:nvPicPr>
        <p:blipFill rotWithShape="1">
          <a:blip r:embed="rId2"/>
          <a:srcRect l="70235" b="89106"/>
          <a:stretch>
            <a:fillRect/>
          </a:stretch>
        </p:blipFill>
        <p:spPr>
          <a:xfrm>
            <a:off x="3518921" y="1774625"/>
            <a:ext cx="2106157" cy="1027830"/>
          </a:xfrm>
          <a:prstGeom prst="rect">
            <a:avLst/>
          </a:prstGeom>
        </p:spPr>
      </p:pic>
      <p:sp>
        <p:nvSpPr>
          <p:cNvPr id="10" name="文本框 6"/>
          <p:cNvSpPr>
            <a:spLocks noChangeArrowheads="1"/>
          </p:cNvSpPr>
          <p:nvPr/>
        </p:nvSpPr>
        <p:spPr bwMode="auto">
          <a:xfrm>
            <a:off x="2843530" y="3002915"/>
            <a:ext cx="3056890" cy="8528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4950" b="1" dirty="0">
                <a:solidFill>
                  <a:schemeClr val="accent1"/>
                </a:solidFill>
                <a:effectLst>
                  <a:outerShdw blurRad="38100" dist="25400" dir="5400000" algn="ctr" rotWithShape="0">
                    <a:srgbClr val="6E747A">
                      <a:alpha val="43000"/>
                    </a:srgbClr>
                  </a:outerShdw>
                </a:effectLst>
                <a:latin typeface="+mn-lt"/>
                <a:ea typeface="+mn-ea"/>
                <a:cs typeface="+mn-ea"/>
                <a:sym typeface="+mn-lt"/>
              </a:rPr>
              <a:t>THANKS!</a:t>
            </a:r>
            <a:endParaRPr lang="en-US" altLang="zh-CN" sz="4950" b="1" dirty="0">
              <a:solidFill>
                <a:schemeClr val="accent1"/>
              </a:solidFill>
              <a:effectLst>
                <a:outerShdw blurRad="38100" dist="25400" dir="5400000" algn="ctr" rotWithShape="0">
                  <a:srgbClr val="6E747A">
                    <a:alpha val="43000"/>
                  </a:srgbClr>
                </a:outerShdw>
              </a:effectLst>
              <a:latin typeface="+mn-lt"/>
              <a:ea typeface="+mn-ea"/>
              <a:cs typeface="+mn-ea"/>
              <a:sym typeface="+mn-lt"/>
            </a:endParaRPr>
          </a:p>
        </p:txBody>
      </p:sp>
      <p:sp>
        <p:nvSpPr>
          <p:cNvPr id="11" name="文本框 6"/>
          <p:cNvSpPr>
            <a:spLocks noChangeArrowheads="1"/>
          </p:cNvSpPr>
          <p:nvPr/>
        </p:nvSpPr>
        <p:spPr bwMode="auto">
          <a:xfrm>
            <a:off x="2548890" y="3855720"/>
            <a:ext cx="4362450" cy="71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4050" b="1" dirty="0">
                <a:solidFill>
                  <a:schemeClr val="accent1"/>
                </a:solidFill>
                <a:effectLst>
                  <a:outerShdw blurRad="38100" dist="25400" dir="5400000" algn="ctr" rotWithShape="0">
                    <a:srgbClr val="6E747A">
                      <a:alpha val="43000"/>
                    </a:srgbClr>
                  </a:outerShdw>
                </a:effectLst>
                <a:latin typeface="+mn-lt"/>
                <a:ea typeface="+mn-ea"/>
                <a:cs typeface="+mn-ea"/>
                <a:sym typeface="+mn-lt"/>
              </a:rPr>
              <a:t>期待 一起奋斗！</a:t>
            </a:r>
            <a:endParaRPr lang="zh-CN" altLang="en-US" sz="4050" b="1" dirty="0">
              <a:solidFill>
                <a:schemeClr val="accent1"/>
              </a:solidFill>
              <a:effectLst>
                <a:outerShdw blurRad="38100" dist="25400" dir="5400000" algn="ctr" rotWithShape="0">
                  <a:srgbClr val="6E747A">
                    <a:alpha val="43000"/>
                  </a:srgbClr>
                </a:outerShdw>
              </a:effectLst>
              <a:latin typeface="+mn-lt"/>
              <a:ea typeface="+mn-ea"/>
              <a:cs typeface="+mn-ea"/>
              <a:sym typeface="+mn-lt"/>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withEffect">
                                  <p:stCondLst>
                                    <p:cond delay="175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500" autoRev="1" fill="hold">
                                          <p:stCondLst>
                                            <p:cond delay="0"/>
                                          </p:stCondLst>
                                        </p:cTn>
                                        <p:tgtEl>
                                          <p:spTgt spid="10"/>
                                        </p:tgtEl>
                                        <p:attrNameLst>
                                          <p:attrName>ppt_w</p:attrName>
                                        </p:attrNameLst>
                                      </p:cBhvr>
                                    </p:anim>
                                    <p:anim by="(#ppt_w*0.50)" calcmode="lin" valueType="num">
                                      <p:cBhvr>
                                        <p:cTn id="8" dur="500" decel="50000" autoRev="1" fill="hold">
                                          <p:stCondLst>
                                            <p:cond delay="0"/>
                                          </p:stCondLst>
                                        </p:cTn>
                                        <p:tgtEl>
                                          <p:spTgt spid="10"/>
                                        </p:tgtEl>
                                        <p:attrNameLst>
                                          <p:attrName>ppt_x</p:attrName>
                                        </p:attrNameLst>
                                      </p:cBhvr>
                                    </p:anim>
                                    <p:anim from="(-#ppt_h/2)" to="(#ppt_y)" calcmode="lin" valueType="num">
                                      <p:cBhvr>
                                        <p:cTn id="9" dur="1000" fill="hold">
                                          <p:stCondLst>
                                            <p:cond delay="0"/>
                                          </p:stCondLst>
                                        </p:cTn>
                                        <p:tgtEl>
                                          <p:spTgt spid="10"/>
                                        </p:tgtEl>
                                        <p:attrNameLst>
                                          <p:attrName>ppt_y</p:attrName>
                                        </p:attrNameLst>
                                      </p:cBhvr>
                                    </p:anim>
                                    <p:animRot by="21600000">
                                      <p:cBhvr>
                                        <p:cTn id="10" dur="1000" fill="hold">
                                          <p:stCondLst>
                                            <p:cond delay="0"/>
                                          </p:stCondLst>
                                        </p:cTn>
                                        <p:tgtEl>
                                          <p:spTgt spid="10"/>
                                        </p:tgtEl>
                                        <p:attrNameLst>
                                          <p:attrName>r</p:attrName>
                                        </p:attrNameLst>
                                      </p:cBhvr>
                                    </p:animRot>
                                  </p:childTnLst>
                                </p:cTn>
                              </p:par>
                              <p:par>
                                <p:cTn id="11" presetID="2" presetClass="entr" presetSubtype="2" fill="hold" grpId="0" nodeType="withEffect">
                                  <p:stCondLst>
                                    <p:cond delay="3250"/>
                                  </p:stCondLst>
                                  <p:iterate type="lt">
                                    <p:tmPct val="10000"/>
                                  </p:iterate>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1000"/>
                                        <p:tgtEl>
                                          <p:spTgt spid="100"/>
                                        </p:tgtEl>
                                      </p:cBhvr>
                                    </p:animEffect>
                                    <p:anim calcmode="lin" valueType="num">
                                      <p:cBhvr>
                                        <p:cTn id="20" dur="1000" fill="hold"/>
                                        <p:tgtEl>
                                          <p:spTgt spid="100"/>
                                        </p:tgtEl>
                                        <p:attrNameLst>
                                          <p:attrName>ppt_x</p:attrName>
                                        </p:attrNameLst>
                                      </p:cBhvr>
                                      <p:tavLst>
                                        <p:tav tm="0">
                                          <p:val>
                                            <p:strVal val="#ppt_x"/>
                                          </p:val>
                                        </p:tav>
                                        <p:tav tm="100000">
                                          <p:val>
                                            <p:strVal val="#ppt_x"/>
                                          </p:val>
                                        </p:tav>
                                      </p:tavLst>
                                    </p:anim>
                                    <p:anim calcmode="lin" valueType="num">
                                      <p:cBhvr>
                                        <p:cTn id="21"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104"/>
                                        </p:tgtEl>
                                        <p:attrNameLst>
                                          <p:attrName>style.visibility</p:attrName>
                                        </p:attrNameLst>
                                      </p:cBhvr>
                                      <p:to>
                                        <p:strVal val="visible"/>
                                      </p:to>
                                    </p:set>
                                    <p:animEffect transition="in" filter="wheel(1)">
                                      <p:cBhvr>
                                        <p:cTn id="26" dur="20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文本框 4"/>
          <p:cNvSpPr txBox="1">
            <a:spLocks noChangeArrowheads="1"/>
          </p:cNvSpPr>
          <p:nvPr/>
        </p:nvSpPr>
        <p:spPr bwMode="auto">
          <a:xfrm>
            <a:off x="503184" y="1569916"/>
            <a:ext cx="8236683" cy="180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ts val="600"/>
              </a:spcBef>
              <a:buFont typeface="Wingdings" panose="05000000000000000000" pitchFamily="2" charset="2"/>
              <a:buChar char="Ø"/>
            </a:pPr>
            <a:r>
              <a:rPr lang="zh-CN" altLang="en-US" sz="1600" dirty="0" smtClean="0">
                <a:latin typeface="微软雅黑" panose="020B0503020204020204" pitchFamily="34" charset="-122"/>
                <a:ea typeface="微软雅黑" panose="020B0503020204020204" pitchFamily="34" charset="-122"/>
              </a:rPr>
              <a:t>新疆美克化工股份有限公司是中国</a:t>
            </a:r>
            <a:r>
              <a:rPr lang="zh-CN" altLang="en-US" sz="1600" dirty="0">
                <a:latin typeface="微软雅黑" panose="020B0503020204020204" pitchFamily="34" charset="-122"/>
                <a:ea typeface="微软雅黑" panose="020B0503020204020204" pitchFamily="34" charset="-122"/>
              </a:rPr>
              <a:t>最大的</a:t>
            </a:r>
            <a:r>
              <a:rPr lang="en-US" altLang="zh-CN" sz="1600" dirty="0">
                <a:latin typeface="微软雅黑" panose="020B0503020204020204" pitchFamily="34" charset="-122"/>
                <a:ea typeface="微软雅黑" panose="020B0503020204020204" pitchFamily="34" charset="-122"/>
              </a:rPr>
              <a:t>BDO</a:t>
            </a:r>
            <a:r>
              <a:rPr lang="zh-CN" altLang="en-US" sz="1600" dirty="0">
                <a:latin typeface="微软雅黑" panose="020B0503020204020204" pitchFamily="34" charset="-122"/>
                <a:ea typeface="微软雅黑" panose="020B0503020204020204" pitchFamily="34" charset="-122"/>
              </a:rPr>
              <a:t>供应商；</a:t>
            </a:r>
            <a:endParaRPr lang="en-US" altLang="zh-CN" sz="1600" dirty="0">
              <a:latin typeface="微软雅黑" panose="020B0503020204020204" pitchFamily="34" charset="-122"/>
              <a:ea typeface="微软雅黑" panose="020B0503020204020204" pitchFamily="34" charset="-122"/>
            </a:endParaRPr>
          </a:p>
          <a:p>
            <a:pPr>
              <a:spcBef>
                <a:spcPts val="600"/>
              </a:spcBef>
              <a:buFont typeface="Wingdings" panose="05000000000000000000" pitchFamily="2" charset="2"/>
              <a:buChar char="Ø"/>
            </a:pPr>
            <a:r>
              <a:rPr lang="zh-CN" altLang="en-US" sz="1600" dirty="0" smtClean="0">
                <a:latin typeface="微软雅黑" panose="020B0503020204020204" pitchFamily="34" charset="-122"/>
                <a:ea typeface="微软雅黑" panose="020B0503020204020204" pitchFamily="34" charset="-122"/>
              </a:rPr>
              <a:t>美克化工工业园现占地</a:t>
            </a:r>
            <a:r>
              <a:rPr lang="en-US" altLang="zh-CN" sz="1600" dirty="0" smtClean="0">
                <a:latin typeface="微软雅黑" panose="020B0503020204020204" pitchFamily="34" charset="-122"/>
                <a:ea typeface="微软雅黑" panose="020B0503020204020204" pitchFamily="34" charset="-122"/>
              </a:rPr>
              <a:t>2.7</a:t>
            </a:r>
            <a:r>
              <a:rPr lang="zh-CN" altLang="en-US" sz="1600" dirty="0" smtClean="0">
                <a:latin typeface="微软雅黑" panose="020B0503020204020204" pitchFamily="34" charset="-122"/>
                <a:ea typeface="微软雅黑" panose="020B0503020204020204" pitchFamily="34" charset="-122"/>
              </a:rPr>
              <a:t>平方公里</a:t>
            </a:r>
            <a:r>
              <a:rPr lang="zh-CN" altLang="en-US" sz="1600" dirty="0">
                <a:latin typeface="微软雅黑" panose="020B0503020204020204" pitchFamily="34" charset="-122"/>
                <a:ea typeface="微软雅黑" panose="020B0503020204020204" pitchFamily="34" charset="-122"/>
              </a:rPr>
              <a:t>，拥有美克化工</a:t>
            </a:r>
            <a:r>
              <a:rPr lang="zh-CN" altLang="en-US" sz="1600" dirty="0" smtClean="0">
                <a:latin typeface="微软雅黑" panose="020B0503020204020204" pitchFamily="34" charset="-122"/>
                <a:ea typeface="微软雅黑" panose="020B0503020204020204" pitchFamily="34" charset="-122"/>
              </a:rPr>
              <a:t>、美克</a:t>
            </a:r>
            <a:r>
              <a:rPr lang="zh-CN" altLang="en-US" sz="1600" dirty="0">
                <a:latin typeface="微软雅黑" panose="020B0503020204020204" pitchFamily="34" charset="-122"/>
                <a:ea typeface="微软雅黑" panose="020B0503020204020204" pitchFamily="34" charset="-122"/>
              </a:rPr>
              <a:t>美欧、巴斯夫美克</a:t>
            </a:r>
            <a:r>
              <a:rPr lang="zh-CN" altLang="en-US" sz="1600" dirty="0" smtClean="0">
                <a:latin typeface="微软雅黑" panose="020B0503020204020204" pitchFamily="34" charset="-122"/>
                <a:ea typeface="微软雅黑" panose="020B0503020204020204" pitchFamily="34" charset="-122"/>
              </a:rPr>
              <a:t>化工等三家</a:t>
            </a:r>
            <a:r>
              <a:rPr lang="zh-CN" altLang="en-US" sz="1600" dirty="0">
                <a:latin typeface="微软雅黑" panose="020B0503020204020204" pitchFamily="34" charset="-122"/>
                <a:ea typeface="微软雅黑" panose="020B0503020204020204" pitchFamily="34" charset="-122"/>
              </a:rPr>
              <a:t>运营主体公司；</a:t>
            </a:r>
            <a:endParaRPr lang="en-US" altLang="zh-CN" sz="1600" dirty="0">
              <a:latin typeface="微软雅黑" panose="020B0503020204020204" pitchFamily="34" charset="-122"/>
              <a:ea typeface="微软雅黑" panose="020B0503020204020204" pitchFamily="34" charset="-122"/>
            </a:endParaRPr>
          </a:p>
          <a:p>
            <a:pPr>
              <a:spcBef>
                <a:spcPts val="600"/>
              </a:spcBef>
              <a:buFont typeface="Wingdings" panose="05000000000000000000" pitchFamily="2" charset="2"/>
              <a:buChar char="Ø"/>
            </a:pPr>
            <a:r>
              <a:rPr lang="zh-CN" altLang="en-US" sz="1600" dirty="0" smtClean="0">
                <a:latin typeface="微软雅黑" panose="020B0503020204020204" pitchFamily="34" charset="-122"/>
                <a:ea typeface="微软雅黑" panose="020B0503020204020204" pitchFamily="34" charset="-122"/>
              </a:rPr>
              <a:t>工业园区</a:t>
            </a:r>
            <a:r>
              <a:rPr lang="zh-CN" altLang="en-US" sz="1600" dirty="0">
                <a:latin typeface="微软雅黑" panose="020B0503020204020204" pitchFamily="34" charset="-122"/>
                <a:ea typeface="微软雅黑" panose="020B0503020204020204" pitchFamily="34" charset="-122"/>
              </a:rPr>
              <a:t>累计投资</a:t>
            </a:r>
            <a:r>
              <a:rPr lang="zh-CN" altLang="en-US" sz="1600" dirty="0" smtClean="0">
                <a:latin typeface="微软雅黑" panose="020B0503020204020204" pitchFamily="34" charset="-122"/>
                <a:ea typeface="微软雅黑" panose="020B0503020204020204" pitchFamily="34" charset="-122"/>
              </a:rPr>
              <a:t>达到</a:t>
            </a:r>
            <a:r>
              <a:rPr lang="en-US" altLang="zh-CN" sz="1600" dirty="0" smtClean="0">
                <a:latin typeface="微软雅黑" panose="020B0503020204020204" pitchFamily="34" charset="-122"/>
                <a:ea typeface="微软雅黑" panose="020B0503020204020204" pitchFamily="34" charset="-122"/>
              </a:rPr>
              <a:t>85.4</a:t>
            </a:r>
            <a:r>
              <a:rPr lang="zh-CN" altLang="en-US" sz="1600" dirty="0" smtClean="0">
                <a:latin typeface="微软雅黑" panose="020B0503020204020204" pitchFamily="34" charset="-122"/>
                <a:ea typeface="微软雅黑" panose="020B0503020204020204" pitchFamily="34" charset="-122"/>
              </a:rPr>
              <a:t>亿元；就业人数</a:t>
            </a:r>
            <a:r>
              <a:rPr lang="en-US" altLang="zh-CN" sz="1600" dirty="0" smtClean="0">
                <a:latin typeface="微软雅黑" panose="020B0503020204020204" pitchFamily="34" charset="-122"/>
                <a:ea typeface="微软雅黑" panose="020B0503020204020204" pitchFamily="34" charset="-122"/>
              </a:rPr>
              <a:t>1800</a:t>
            </a:r>
            <a:r>
              <a:rPr lang="zh-CN" altLang="en-US" sz="1600" dirty="0">
                <a:latin typeface="微软雅黑" panose="020B0503020204020204" pitchFamily="34" charset="-122"/>
                <a:ea typeface="微软雅黑" panose="020B0503020204020204" pitchFamily="34" charset="-122"/>
              </a:rPr>
              <a:t>人，已累计</a:t>
            </a:r>
            <a:r>
              <a:rPr lang="zh-CN" altLang="en-US" sz="1600" dirty="0" smtClean="0">
                <a:latin typeface="微软雅黑" panose="020B0503020204020204" pitchFamily="34" charset="-122"/>
                <a:ea typeface="微软雅黑" panose="020B0503020204020204" pitchFamily="34" charset="-122"/>
              </a:rPr>
              <a:t>实现税收</a:t>
            </a:r>
            <a:r>
              <a:rPr lang="en-US" altLang="zh-CN" sz="1600" dirty="0" smtClean="0">
                <a:latin typeface="微软雅黑" panose="020B0503020204020204" pitchFamily="34" charset="-122"/>
                <a:ea typeface="微软雅黑" panose="020B0503020204020204" pitchFamily="34" charset="-122"/>
              </a:rPr>
              <a:t>14.4</a:t>
            </a:r>
            <a:r>
              <a:rPr lang="zh-CN" altLang="en-US" sz="1600" dirty="0" smtClean="0">
                <a:latin typeface="微软雅黑" panose="020B0503020204020204" pitchFamily="34" charset="-122"/>
                <a:ea typeface="微软雅黑" panose="020B0503020204020204" pitchFamily="34" charset="-122"/>
              </a:rPr>
              <a:t>亿</a:t>
            </a:r>
            <a:r>
              <a:rPr lang="zh-CN" altLang="en-US" sz="1600" dirty="0">
                <a:latin typeface="微软雅黑" panose="020B0503020204020204" pitchFamily="34" charset="-122"/>
                <a:ea typeface="微软雅黑" panose="020B0503020204020204" pitchFamily="34" charset="-122"/>
              </a:rPr>
              <a:t>元，实现着可持续发展的经济效益和</a:t>
            </a:r>
            <a:r>
              <a:rPr lang="zh-CN" altLang="en-US" sz="1600" dirty="0" smtClean="0">
                <a:latin typeface="微软雅黑" panose="020B0503020204020204" pitchFamily="34" charset="-122"/>
                <a:ea typeface="微软雅黑" panose="020B0503020204020204" pitchFamily="34" charset="-122"/>
              </a:rPr>
              <a:t>社会效益；</a:t>
            </a:r>
            <a:endParaRPr lang="en-US" altLang="zh-CN" sz="1600" dirty="0">
              <a:latin typeface="微软雅黑" panose="020B0503020204020204" pitchFamily="34" charset="-122"/>
              <a:ea typeface="微软雅黑" panose="020B0503020204020204" pitchFamily="34" charset="-122"/>
            </a:endParaRPr>
          </a:p>
          <a:p>
            <a:pPr>
              <a:spcBef>
                <a:spcPts val="600"/>
              </a:spcBef>
              <a:spcAft>
                <a:spcPts val="1200"/>
              </a:spcAft>
              <a:buFont typeface="Wingdings" panose="05000000000000000000" pitchFamily="2" charset="2"/>
              <a:buChar char="Ø"/>
            </a:pPr>
            <a:r>
              <a:rPr lang="zh-CN" altLang="en-US" sz="1600" dirty="0">
                <a:latin typeface="微软雅黑" panose="020B0503020204020204" pitchFamily="34" charset="-122"/>
                <a:ea typeface="微软雅黑" panose="020B0503020204020204" pitchFamily="34" charset="-122"/>
              </a:rPr>
              <a:t>具有完善的销售物流系统，面对世界市场，客户多为化工</a:t>
            </a:r>
            <a:r>
              <a:rPr lang="zh-CN" altLang="en-US" sz="1600" dirty="0" smtClean="0">
                <a:latin typeface="微软雅黑" panose="020B0503020204020204" pitchFamily="34" charset="-122"/>
                <a:ea typeface="微软雅黑" panose="020B0503020204020204" pitchFamily="34" charset="-122"/>
              </a:rPr>
              <a:t>行业领先的优秀企业。</a:t>
            </a:r>
            <a:endParaRPr lang="zh-CN" altLang="en-US" sz="1600" dirty="0">
              <a:latin typeface="微软雅黑" panose="020B0503020204020204" pitchFamily="34" charset="-122"/>
              <a:ea typeface="微软雅黑" panose="020B0503020204020204" pitchFamily="34" charset="-122"/>
            </a:endParaRPr>
          </a:p>
        </p:txBody>
      </p:sp>
      <p:pic>
        <p:nvPicPr>
          <p:cNvPr id="12292" name="Picture 2" descr="D:\我的文档\桌面\DSC_7356-2.jpg"/>
          <p:cNvPicPr>
            <a:picLocks noChangeAspect="1" noChangeArrowheads="1"/>
          </p:cNvPicPr>
          <p:nvPr/>
        </p:nvPicPr>
        <p:blipFill>
          <a:blip r:embed="rId1" cstate="print"/>
          <a:srcRect/>
          <a:stretch>
            <a:fillRect/>
          </a:stretch>
        </p:blipFill>
        <p:spPr bwMode="auto">
          <a:xfrm>
            <a:off x="241132" y="3907971"/>
            <a:ext cx="8359183" cy="256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65"/>
          <p:cNvSpPr txBox="1">
            <a:spLocks noChangeArrowheads="1"/>
          </p:cNvSpPr>
          <p:nvPr/>
        </p:nvSpPr>
        <p:spPr bwMode="auto">
          <a:xfrm>
            <a:off x="709857" y="1101080"/>
            <a:ext cx="27849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000">
                <a:latin typeface="黑体" panose="02010609060101010101" pitchFamily="2" charset="-122"/>
                <a:ea typeface="黑体" panose="0201060906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zh-CN" sz="1800" spc="6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1.1 </a:t>
            </a:r>
            <a:r>
              <a:rPr lang="zh-CN" altLang="en-US" sz="1800" spc="6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公司概况</a:t>
            </a:r>
            <a:endParaRPr lang="en-US" altLang="zh-CN" sz="1800" spc="6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直接箭头连接符 58"/>
          <p:cNvCxnSpPr/>
          <p:nvPr/>
        </p:nvCxnSpPr>
        <p:spPr bwMode="auto">
          <a:xfrm flipV="1">
            <a:off x="202581" y="5565413"/>
            <a:ext cx="8865423" cy="28937"/>
          </a:xfrm>
          <a:prstGeom prst="straightConnector1">
            <a:avLst/>
          </a:prstGeom>
          <a:noFill/>
          <a:ln w="41275" cap="rnd" cmpd="sng" algn="ctr">
            <a:solidFill>
              <a:schemeClr val="tx1">
                <a:lumMod val="75000"/>
                <a:lumOff val="25000"/>
              </a:schemeClr>
            </a:solidFill>
            <a:prstDash val="solid"/>
            <a:round/>
            <a:headEnd type="none" w="med" len="med"/>
            <a:tailEnd type="stealth" w="lg" len="lg"/>
          </a:ln>
          <a:effectLst/>
        </p:spPr>
      </p:cxnSp>
      <p:sp>
        <p:nvSpPr>
          <p:cNvPr id="60" name="TextBox 99"/>
          <p:cNvSpPr txBox="1"/>
          <p:nvPr/>
        </p:nvSpPr>
        <p:spPr>
          <a:xfrm>
            <a:off x="375103" y="5276850"/>
            <a:ext cx="523875" cy="276225"/>
          </a:xfrm>
          <a:prstGeom prst="rect">
            <a:avLst/>
          </a:prstGeom>
          <a:noFill/>
        </p:spPr>
        <p:txBody>
          <a:bodyPr wrap="non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ct val="15000"/>
              </a:spcBef>
              <a:spcAft>
                <a:spcPct val="15000"/>
              </a:spcAft>
              <a:buClr>
                <a:schemeClr val="tx1"/>
              </a:buClr>
              <a:buFont typeface="Wingdings" panose="05000000000000000000" pitchFamily="2" charset="2"/>
              <a:buNone/>
              <a:defRPr/>
            </a:pPr>
            <a:r>
              <a:rPr lang="en-US" altLang="zh-CN" dirty="0">
                <a:solidFill>
                  <a:schemeClr val="tx1">
                    <a:lumMod val="65000"/>
                    <a:lumOff val="35000"/>
                  </a:schemeClr>
                </a:solidFill>
                <a:latin typeface="+mn-lt"/>
              </a:rPr>
              <a:t>2004</a:t>
            </a:r>
            <a:endParaRPr lang="zh-CN" altLang="en-US" dirty="0">
              <a:solidFill>
                <a:schemeClr val="tx1">
                  <a:lumMod val="65000"/>
                  <a:lumOff val="35000"/>
                </a:schemeClr>
              </a:solidFill>
              <a:latin typeface="+mn-lt"/>
            </a:endParaRPr>
          </a:p>
        </p:txBody>
      </p:sp>
      <p:sp>
        <p:nvSpPr>
          <p:cNvPr id="61" name="TextBox 100"/>
          <p:cNvSpPr txBox="1"/>
          <p:nvPr/>
        </p:nvSpPr>
        <p:spPr>
          <a:xfrm>
            <a:off x="1096717" y="5295900"/>
            <a:ext cx="523875" cy="276225"/>
          </a:xfrm>
          <a:prstGeom prst="rect">
            <a:avLst/>
          </a:prstGeom>
          <a:noFill/>
        </p:spPr>
        <p:txBody>
          <a:bodyPr wrap="non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ct val="15000"/>
              </a:spcBef>
              <a:spcAft>
                <a:spcPct val="15000"/>
              </a:spcAft>
              <a:buClr>
                <a:schemeClr val="tx1"/>
              </a:buClr>
              <a:buFont typeface="Wingdings" panose="05000000000000000000" pitchFamily="2" charset="2"/>
              <a:buNone/>
              <a:defRPr/>
            </a:pPr>
            <a:r>
              <a:rPr lang="en-US" altLang="zh-CN" dirty="0">
                <a:solidFill>
                  <a:schemeClr val="tx1">
                    <a:lumMod val="65000"/>
                    <a:lumOff val="35000"/>
                  </a:schemeClr>
                </a:solidFill>
                <a:latin typeface="+mn-lt"/>
              </a:rPr>
              <a:t>2005</a:t>
            </a:r>
            <a:endParaRPr lang="zh-CN" altLang="en-US" dirty="0">
              <a:solidFill>
                <a:schemeClr val="tx1">
                  <a:lumMod val="65000"/>
                  <a:lumOff val="35000"/>
                </a:schemeClr>
              </a:solidFill>
              <a:latin typeface="+mn-lt"/>
            </a:endParaRPr>
          </a:p>
        </p:txBody>
      </p:sp>
      <p:sp>
        <p:nvSpPr>
          <p:cNvPr id="62" name="TextBox 101"/>
          <p:cNvSpPr txBox="1"/>
          <p:nvPr/>
        </p:nvSpPr>
        <p:spPr>
          <a:xfrm>
            <a:off x="1784081" y="5284154"/>
            <a:ext cx="525463" cy="276225"/>
          </a:xfrm>
          <a:prstGeom prst="rect">
            <a:avLst/>
          </a:prstGeom>
          <a:noFill/>
        </p:spPr>
        <p:txBody>
          <a:bodyPr wrap="non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ct val="15000"/>
              </a:spcBef>
              <a:spcAft>
                <a:spcPct val="15000"/>
              </a:spcAft>
              <a:buClr>
                <a:schemeClr val="tx1"/>
              </a:buClr>
              <a:buFont typeface="Wingdings" panose="05000000000000000000" pitchFamily="2" charset="2"/>
              <a:buNone/>
              <a:defRPr/>
            </a:pPr>
            <a:r>
              <a:rPr lang="en-US" altLang="zh-CN" dirty="0">
                <a:solidFill>
                  <a:schemeClr val="tx1">
                    <a:lumMod val="65000"/>
                    <a:lumOff val="35000"/>
                  </a:schemeClr>
                </a:solidFill>
                <a:latin typeface="+mn-lt"/>
              </a:rPr>
              <a:t>2006</a:t>
            </a:r>
            <a:endParaRPr lang="zh-CN" altLang="en-US" dirty="0">
              <a:solidFill>
                <a:schemeClr val="tx1">
                  <a:lumMod val="65000"/>
                  <a:lumOff val="35000"/>
                </a:schemeClr>
              </a:solidFill>
              <a:latin typeface="+mn-lt"/>
            </a:endParaRPr>
          </a:p>
        </p:txBody>
      </p:sp>
      <p:sp>
        <p:nvSpPr>
          <p:cNvPr id="63" name="TextBox 102"/>
          <p:cNvSpPr txBox="1"/>
          <p:nvPr/>
        </p:nvSpPr>
        <p:spPr>
          <a:xfrm>
            <a:off x="2449226" y="5276850"/>
            <a:ext cx="523875" cy="276225"/>
          </a:xfrm>
          <a:prstGeom prst="rect">
            <a:avLst/>
          </a:prstGeom>
          <a:noFill/>
        </p:spPr>
        <p:txBody>
          <a:bodyPr wrap="non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ct val="15000"/>
              </a:spcBef>
              <a:spcAft>
                <a:spcPct val="15000"/>
              </a:spcAft>
              <a:buClr>
                <a:schemeClr val="tx1"/>
              </a:buClr>
              <a:buFont typeface="Wingdings" panose="05000000000000000000" pitchFamily="2" charset="2"/>
              <a:buNone/>
              <a:defRPr/>
            </a:pPr>
            <a:r>
              <a:rPr lang="en-US" altLang="zh-CN" dirty="0">
                <a:solidFill>
                  <a:schemeClr val="tx1">
                    <a:lumMod val="65000"/>
                    <a:lumOff val="35000"/>
                  </a:schemeClr>
                </a:solidFill>
                <a:latin typeface="+mn-lt"/>
              </a:rPr>
              <a:t>2007</a:t>
            </a:r>
            <a:endParaRPr lang="zh-CN" altLang="en-US" dirty="0">
              <a:solidFill>
                <a:schemeClr val="tx1">
                  <a:lumMod val="65000"/>
                  <a:lumOff val="35000"/>
                </a:schemeClr>
              </a:solidFill>
              <a:latin typeface="+mn-lt"/>
            </a:endParaRPr>
          </a:p>
        </p:txBody>
      </p:sp>
      <p:sp>
        <p:nvSpPr>
          <p:cNvPr id="64" name="TextBox 103"/>
          <p:cNvSpPr txBox="1"/>
          <p:nvPr/>
        </p:nvSpPr>
        <p:spPr>
          <a:xfrm>
            <a:off x="2982819" y="5276850"/>
            <a:ext cx="523875" cy="276225"/>
          </a:xfrm>
          <a:prstGeom prst="rect">
            <a:avLst/>
          </a:prstGeom>
          <a:noFill/>
        </p:spPr>
        <p:txBody>
          <a:bodyPr wrap="non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ct val="15000"/>
              </a:spcBef>
              <a:spcAft>
                <a:spcPct val="15000"/>
              </a:spcAft>
              <a:buClr>
                <a:schemeClr val="tx1"/>
              </a:buClr>
              <a:buFont typeface="Wingdings" panose="05000000000000000000" pitchFamily="2" charset="2"/>
              <a:buNone/>
              <a:defRPr/>
            </a:pPr>
            <a:r>
              <a:rPr lang="en-US" altLang="zh-CN" dirty="0">
                <a:solidFill>
                  <a:schemeClr val="tx1">
                    <a:lumMod val="65000"/>
                    <a:lumOff val="35000"/>
                  </a:schemeClr>
                </a:solidFill>
                <a:latin typeface="+mn-lt"/>
              </a:rPr>
              <a:t>2008</a:t>
            </a:r>
            <a:endParaRPr lang="zh-CN" altLang="en-US" dirty="0">
              <a:solidFill>
                <a:schemeClr val="tx1">
                  <a:lumMod val="65000"/>
                  <a:lumOff val="35000"/>
                </a:schemeClr>
              </a:solidFill>
              <a:latin typeface="+mn-lt"/>
            </a:endParaRPr>
          </a:p>
        </p:txBody>
      </p:sp>
      <p:sp>
        <p:nvSpPr>
          <p:cNvPr id="66" name="TextBox 105"/>
          <p:cNvSpPr txBox="1"/>
          <p:nvPr/>
        </p:nvSpPr>
        <p:spPr>
          <a:xfrm>
            <a:off x="3696604" y="5268277"/>
            <a:ext cx="523875" cy="276225"/>
          </a:xfrm>
          <a:prstGeom prst="rect">
            <a:avLst/>
          </a:prstGeom>
          <a:noFill/>
        </p:spPr>
        <p:txBody>
          <a:bodyPr wrap="non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ct val="15000"/>
              </a:spcBef>
              <a:spcAft>
                <a:spcPct val="15000"/>
              </a:spcAft>
              <a:buClr>
                <a:schemeClr val="tx1"/>
              </a:buClr>
              <a:buFont typeface="Wingdings" panose="05000000000000000000" pitchFamily="2" charset="2"/>
              <a:buNone/>
              <a:defRPr/>
            </a:pPr>
            <a:r>
              <a:rPr lang="en-US" altLang="zh-CN" dirty="0">
                <a:solidFill>
                  <a:schemeClr val="tx1">
                    <a:lumMod val="65000"/>
                    <a:lumOff val="35000"/>
                  </a:schemeClr>
                </a:solidFill>
                <a:latin typeface="+mn-lt"/>
              </a:rPr>
              <a:t>2010</a:t>
            </a:r>
            <a:endParaRPr lang="zh-CN" altLang="en-US" dirty="0">
              <a:solidFill>
                <a:schemeClr val="tx1">
                  <a:lumMod val="65000"/>
                  <a:lumOff val="35000"/>
                </a:schemeClr>
              </a:solidFill>
              <a:latin typeface="+mn-lt"/>
            </a:endParaRPr>
          </a:p>
        </p:txBody>
      </p:sp>
      <p:sp>
        <p:nvSpPr>
          <p:cNvPr id="67" name="TextBox 106"/>
          <p:cNvSpPr txBox="1"/>
          <p:nvPr/>
        </p:nvSpPr>
        <p:spPr>
          <a:xfrm>
            <a:off x="4414322" y="5268278"/>
            <a:ext cx="515937" cy="276225"/>
          </a:xfrm>
          <a:prstGeom prst="rect">
            <a:avLst/>
          </a:prstGeom>
          <a:noFill/>
        </p:spPr>
        <p:txBody>
          <a:bodyPr wrap="non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ct val="15000"/>
              </a:spcBef>
              <a:spcAft>
                <a:spcPct val="15000"/>
              </a:spcAft>
              <a:buClr>
                <a:schemeClr val="tx1"/>
              </a:buClr>
              <a:buFont typeface="Wingdings" panose="05000000000000000000" pitchFamily="2" charset="2"/>
              <a:buNone/>
              <a:defRPr/>
            </a:pPr>
            <a:r>
              <a:rPr lang="en-US" altLang="zh-CN" dirty="0">
                <a:solidFill>
                  <a:schemeClr val="tx1">
                    <a:lumMod val="65000"/>
                    <a:lumOff val="35000"/>
                  </a:schemeClr>
                </a:solidFill>
                <a:latin typeface="+mn-lt"/>
              </a:rPr>
              <a:t>2011</a:t>
            </a:r>
            <a:endParaRPr lang="zh-CN" altLang="en-US" dirty="0">
              <a:solidFill>
                <a:schemeClr val="tx1">
                  <a:lumMod val="65000"/>
                  <a:lumOff val="35000"/>
                </a:schemeClr>
              </a:solidFill>
              <a:latin typeface="+mn-lt"/>
            </a:endParaRPr>
          </a:p>
        </p:txBody>
      </p:sp>
      <p:sp>
        <p:nvSpPr>
          <p:cNvPr id="68" name="Text Box 8"/>
          <p:cNvSpPr txBox="1">
            <a:spLocks noChangeArrowheads="1"/>
          </p:cNvSpPr>
          <p:nvPr/>
        </p:nvSpPr>
        <p:spPr bwMode="auto">
          <a:xfrm>
            <a:off x="1710284" y="5623287"/>
            <a:ext cx="7616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a:lnSpc>
                <a:spcPct val="120000"/>
              </a:lnSpc>
              <a:spcBef>
                <a:spcPts val="600"/>
              </a:spcBef>
            </a:pPr>
            <a:r>
              <a:rPr lang="zh-CN" altLang="en-US" sz="1000" b="0" dirty="0" smtClean="0"/>
              <a:t>美克化工工业园一期项目土建开工</a:t>
            </a:r>
            <a:endParaRPr lang="en-US" altLang="zh-CN" sz="1000" b="0" dirty="0" smtClean="0"/>
          </a:p>
        </p:txBody>
      </p:sp>
      <p:sp>
        <p:nvSpPr>
          <p:cNvPr id="70" name="Text Box 16"/>
          <p:cNvSpPr txBox="1">
            <a:spLocks noChangeArrowheads="1"/>
          </p:cNvSpPr>
          <p:nvPr/>
        </p:nvSpPr>
        <p:spPr bwMode="auto">
          <a:xfrm>
            <a:off x="114587" y="5615259"/>
            <a:ext cx="93772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a:lnSpc>
                <a:spcPct val="120000"/>
              </a:lnSpc>
              <a:spcBef>
                <a:spcPts val="600"/>
              </a:spcBef>
            </a:pPr>
            <a:r>
              <a:rPr lang="zh-CN" altLang="en-US" sz="1000" b="0" dirty="0"/>
              <a:t>新疆美克化工有限责任公司</a:t>
            </a:r>
            <a:r>
              <a:rPr lang="zh-CN" altLang="en-US" sz="1000" b="0" dirty="0" smtClean="0"/>
              <a:t>成立</a:t>
            </a:r>
            <a:endParaRPr lang="en-US" altLang="zh-CN" sz="1000" b="0" dirty="0">
              <a:solidFill>
                <a:srgbClr val="004998"/>
              </a:solidFill>
              <a:latin typeface="Arial Narrow" panose="020B0606020202030204" pitchFamily="34" charset="0"/>
              <a:cs typeface="Arial" panose="020B0604020202020204" pitchFamily="34" charset="0"/>
            </a:endParaRPr>
          </a:p>
        </p:txBody>
      </p:sp>
      <p:sp>
        <p:nvSpPr>
          <p:cNvPr id="71" name="Rectangle 19"/>
          <p:cNvSpPr>
            <a:spLocks noChangeArrowheads="1"/>
          </p:cNvSpPr>
          <p:nvPr/>
        </p:nvSpPr>
        <p:spPr bwMode="auto">
          <a:xfrm>
            <a:off x="2858506" y="5623287"/>
            <a:ext cx="79852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ts val="100"/>
              </a:spcBef>
              <a:spcAft>
                <a:spcPct val="15000"/>
              </a:spcAft>
              <a:buClr>
                <a:schemeClr val="tx1"/>
              </a:buClr>
            </a:pPr>
            <a:r>
              <a:rPr lang="zh-CN" altLang="en-US" sz="1000" b="0" dirty="0" smtClean="0"/>
              <a:t>生产</a:t>
            </a:r>
            <a:r>
              <a:rPr lang="zh-CN" altLang="en-US" sz="1000" b="0" dirty="0"/>
              <a:t>出合格的</a:t>
            </a:r>
            <a:r>
              <a:rPr lang="en-US" altLang="zh-CN" sz="1000" b="0" dirty="0"/>
              <a:t>BDO</a:t>
            </a:r>
            <a:r>
              <a:rPr lang="zh-CN" altLang="en-US" sz="1000" b="0" dirty="0"/>
              <a:t>产品并投入市场进行试</a:t>
            </a:r>
            <a:r>
              <a:rPr lang="zh-CN" altLang="en-US" sz="1000" b="0" dirty="0" smtClean="0"/>
              <a:t>销售</a:t>
            </a:r>
            <a:endParaRPr lang="en-US" altLang="zh-CN" sz="1000" b="0" dirty="0"/>
          </a:p>
        </p:txBody>
      </p:sp>
      <p:sp>
        <p:nvSpPr>
          <p:cNvPr id="72" name="Text Box 22"/>
          <p:cNvSpPr txBox="1">
            <a:spLocks noChangeArrowheads="1"/>
          </p:cNvSpPr>
          <p:nvPr/>
        </p:nvSpPr>
        <p:spPr bwMode="auto">
          <a:xfrm>
            <a:off x="868084" y="5633872"/>
            <a:ext cx="899301" cy="884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a:buClr>
                <a:schemeClr val="accent2"/>
              </a:buClr>
            </a:pPr>
            <a:r>
              <a:rPr lang="zh-CN" altLang="en-US" sz="1000" b="0" dirty="0"/>
              <a:t>美克化工园奠基暨一期工程</a:t>
            </a:r>
            <a:r>
              <a:rPr lang="en-US" altLang="zh-CN" sz="1000" b="0" dirty="0"/>
              <a:t>6</a:t>
            </a:r>
            <a:r>
              <a:rPr lang="zh-CN" altLang="en-US" sz="1000" b="0" dirty="0"/>
              <a:t>万吨</a:t>
            </a:r>
            <a:r>
              <a:rPr lang="en-US" altLang="zh-CN" sz="1000" b="0" dirty="0"/>
              <a:t>BDO</a:t>
            </a:r>
            <a:r>
              <a:rPr lang="zh-CN" altLang="en-US" sz="1000" b="0" dirty="0"/>
              <a:t>项目</a:t>
            </a:r>
            <a:r>
              <a:rPr lang="zh-CN" altLang="en-US" sz="1000" b="0" dirty="0" smtClean="0"/>
              <a:t>开工</a:t>
            </a:r>
            <a:endParaRPr lang="en-US" altLang="zh-CN" sz="1000" b="0" dirty="0">
              <a:solidFill>
                <a:srgbClr val="004998"/>
              </a:solidFill>
            </a:endParaRPr>
          </a:p>
        </p:txBody>
      </p:sp>
      <p:sp>
        <p:nvSpPr>
          <p:cNvPr id="73" name="Text Box 8"/>
          <p:cNvSpPr txBox="1">
            <a:spLocks noChangeArrowheads="1"/>
          </p:cNvSpPr>
          <p:nvPr/>
        </p:nvSpPr>
        <p:spPr bwMode="auto">
          <a:xfrm>
            <a:off x="2386085" y="5643351"/>
            <a:ext cx="6659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a:lnSpc>
                <a:spcPct val="120000"/>
              </a:lnSpc>
              <a:spcBef>
                <a:spcPts val="600"/>
              </a:spcBef>
            </a:pPr>
            <a:r>
              <a:rPr lang="zh-CN" altLang="en-US" sz="1000" b="0" dirty="0" smtClean="0"/>
              <a:t>装置</a:t>
            </a:r>
            <a:r>
              <a:rPr lang="zh-CN" altLang="en-US" sz="1000" b="0" dirty="0"/>
              <a:t>机械</a:t>
            </a:r>
            <a:r>
              <a:rPr lang="zh-CN" altLang="en-US" sz="1000" b="0" dirty="0" smtClean="0"/>
              <a:t>竣工</a:t>
            </a:r>
            <a:r>
              <a:rPr lang="en-US" altLang="zh-CN" sz="1000" b="0" dirty="0" smtClean="0">
                <a:solidFill>
                  <a:srgbClr val="004998"/>
                </a:solidFill>
                <a:latin typeface="Arial" panose="020B0604020202020204" pitchFamily="34" charset="0"/>
                <a:cs typeface="Arial" panose="020B0604020202020204" pitchFamily="34" charset="0"/>
              </a:rPr>
              <a:t> </a:t>
            </a:r>
            <a:endParaRPr lang="en-US" altLang="zh-CN" sz="1000" b="0" dirty="0" smtClean="0">
              <a:solidFill>
                <a:srgbClr val="004998"/>
              </a:solidFill>
              <a:latin typeface="Arial" panose="020B0604020202020204" pitchFamily="34" charset="0"/>
              <a:cs typeface="Arial" panose="020B0604020202020204" pitchFamily="34" charset="0"/>
            </a:endParaRPr>
          </a:p>
        </p:txBody>
      </p:sp>
      <p:sp>
        <p:nvSpPr>
          <p:cNvPr id="74" name="Rectangle 11"/>
          <p:cNvSpPr>
            <a:spLocks noChangeArrowheads="1"/>
          </p:cNvSpPr>
          <p:nvPr/>
        </p:nvSpPr>
        <p:spPr bwMode="auto">
          <a:xfrm>
            <a:off x="3531229" y="5633826"/>
            <a:ext cx="94837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ts val="300"/>
              </a:spcBef>
              <a:spcAft>
                <a:spcPct val="15000"/>
              </a:spcAft>
              <a:buClr>
                <a:schemeClr val="tx1"/>
              </a:buClr>
            </a:pPr>
            <a:r>
              <a:rPr lang="zh-CN" altLang="en-US" sz="1000" b="0" dirty="0" smtClean="0"/>
              <a:t>二</a:t>
            </a:r>
            <a:r>
              <a:rPr lang="zh-CN" altLang="en-US" sz="1000" b="0" dirty="0"/>
              <a:t>期年产</a:t>
            </a:r>
            <a:r>
              <a:rPr lang="en-US" altLang="zh-CN" sz="1000" b="0" dirty="0"/>
              <a:t>10</a:t>
            </a:r>
            <a:r>
              <a:rPr lang="zh-CN" altLang="en-US" sz="1000" b="0" dirty="0"/>
              <a:t>万吨</a:t>
            </a:r>
            <a:r>
              <a:rPr lang="en-US" altLang="zh-CN" sz="1000" b="0" dirty="0"/>
              <a:t>BDO</a:t>
            </a:r>
            <a:r>
              <a:rPr lang="zh-CN" altLang="en-US" sz="1000" b="0" dirty="0"/>
              <a:t>项目</a:t>
            </a:r>
            <a:r>
              <a:rPr lang="zh-CN" altLang="en-US" sz="1000" b="0" dirty="0" smtClean="0"/>
              <a:t>开工</a:t>
            </a:r>
            <a:endParaRPr lang="zh-CN" altLang="en-US" sz="1000" b="0" dirty="0"/>
          </a:p>
        </p:txBody>
      </p:sp>
      <p:sp>
        <p:nvSpPr>
          <p:cNvPr id="75" name="Rectangle 11"/>
          <p:cNvSpPr>
            <a:spLocks noChangeArrowheads="1"/>
          </p:cNvSpPr>
          <p:nvPr/>
        </p:nvSpPr>
        <p:spPr bwMode="auto">
          <a:xfrm>
            <a:off x="4349416" y="5594350"/>
            <a:ext cx="7136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lnSpc>
                <a:spcPct val="120000"/>
              </a:lnSpc>
              <a:spcBef>
                <a:spcPts val="0"/>
              </a:spcBef>
              <a:spcAft>
                <a:spcPts val="0"/>
              </a:spcAft>
              <a:buClr>
                <a:schemeClr val="tx1"/>
              </a:buClr>
            </a:pPr>
            <a:r>
              <a:rPr lang="zh-CN" altLang="en-US" sz="1000" b="0" dirty="0" smtClean="0"/>
              <a:t>完成股份制改制</a:t>
            </a:r>
            <a:endParaRPr lang="en-US" altLang="zh-CN" sz="1000" b="0" dirty="0"/>
          </a:p>
        </p:txBody>
      </p:sp>
      <p:sp>
        <p:nvSpPr>
          <p:cNvPr id="76" name="Rectangle 11"/>
          <p:cNvSpPr>
            <a:spLocks noChangeArrowheads="1"/>
          </p:cNvSpPr>
          <p:nvPr/>
        </p:nvSpPr>
        <p:spPr bwMode="auto">
          <a:xfrm>
            <a:off x="5596989" y="5633826"/>
            <a:ext cx="852439"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ts val="100"/>
              </a:spcBef>
              <a:spcAft>
                <a:spcPct val="15000"/>
              </a:spcAft>
              <a:buClr>
                <a:schemeClr val="tx1"/>
              </a:buClr>
            </a:pPr>
            <a:r>
              <a:rPr lang="zh-CN" altLang="en-US" sz="1000" b="0" dirty="0" smtClean="0"/>
              <a:t>美克美欧和</a:t>
            </a:r>
            <a:r>
              <a:rPr lang="zh-CN" altLang="en-US" sz="1000" b="0" dirty="0"/>
              <a:t>巴斯夫美克</a:t>
            </a:r>
            <a:r>
              <a:rPr lang="zh-CN" altLang="en-US" sz="1000" b="0" dirty="0" smtClean="0"/>
              <a:t>成立两个合资公司项目开工</a:t>
            </a:r>
            <a:endParaRPr lang="en-US" altLang="zh-CN" sz="1000" b="0" dirty="0"/>
          </a:p>
        </p:txBody>
      </p:sp>
      <p:sp>
        <p:nvSpPr>
          <p:cNvPr id="77" name="Rectangle 11"/>
          <p:cNvSpPr>
            <a:spLocks noChangeArrowheads="1"/>
          </p:cNvSpPr>
          <p:nvPr/>
        </p:nvSpPr>
        <p:spPr bwMode="auto">
          <a:xfrm>
            <a:off x="4968173" y="5594350"/>
            <a:ext cx="7019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lnSpc>
                <a:spcPct val="120000"/>
              </a:lnSpc>
              <a:spcBef>
                <a:spcPts val="0"/>
              </a:spcBef>
              <a:spcAft>
                <a:spcPts val="0"/>
              </a:spcAft>
              <a:buClr>
                <a:schemeClr val="tx1"/>
              </a:buClr>
            </a:pPr>
            <a:r>
              <a:rPr lang="zh-CN" altLang="en-US" sz="1000" b="0" dirty="0"/>
              <a:t>二期年产</a:t>
            </a:r>
            <a:r>
              <a:rPr lang="en-US" altLang="zh-CN" sz="1000" b="0" dirty="0"/>
              <a:t>10</a:t>
            </a:r>
            <a:r>
              <a:rPr lang="zh-CN" altLang="en-US" sz="1000" b="0" dirty="0"/>
              <a:t>万吨</a:t>
            </a:r>
            <a:r>
              <a:rPr lang="en-US" altLang="zh-CN" sz="1000" b="0" dirty="0"/>
              <a:t>BDO</a:t>
            </a:r>
            <a:r>
              <a:rPr lang="zh-CN" altLang="en-US" sz="1000" b="0" dirty="0"/>
              <a:t>项目</a:t>
            </a:r>
            <a:r>
              <a:rPr lang="zh-CN" altLang="en-US" sz="1000" b="0" dirty="0" smtClean="0"/>
              <a:t>投产</a:t>
            </a:r>
            <a:endParaRPr lang="en-US" altLang="zh-CN" sz="1000" b="0" dirty="0" smtClean="0"/>
          </a:p>
        </p:txBody>
      </p:sp>
      <p:sp>
        <p:nvSpPr>
          <p:cNvPr id="78" name="TextBox 117"/>
          <p:cNvSpPr txBox="1"/>
          <p:nvPr/>
        </p:nvSpPr>
        <p:spPr>
          <a:xfrm>
            <a:off x="5015301" y="5258664"/>
            <a:ext cx="523875" cy="277812"/>
          </a:xfrm>
          <a:prstGeom prst="rect">
            <a:avLst/>
          </a:prstGeom>
          <a:noFill/>
        </p:spPr>
        <p:txBody>
          <a:bodyPr wrap="non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ct val="15000"/>
              </a:spcBef>
              <a:spcAft>
                <a:spcPct val="15000"/>
              </a:spcAft>
              <a:buClr>
                <a:schemeClr val="tx1"/>
              </a:buClr>
              <a:buFont typeface="Wingdings" panose="05000000000000000000" pitchFamily="2" charset="2"/>
              <a:buNone/>
              <a:defRPr/>
            </a:pPr>
            <a:r>
              <a:rPr lang="en-US" altLang="zh-CN" dirty="0">
                <a:solidFill>
                  <a:schemeClr val="tx1">
                    <a:lumMod val="65000"/>
                    <a:lumOff val="35000"/>
                  </a:schemeClr>
                </a:solidFill>
                <a:latin typeface="+mn-lt"/>
              </a:rPr>
              <a:t>2013</a:t>
            </a:r>
            <a:endParaRPr lang="zh-CN" altLang="en-US" dirty="0">
              <a:solidFill>
                <a:schemeClr val="tx1">
                  <a:lumMod val="65000"/>
                  <a:lumOff val="35000"/>
                </a:schemeClr>
              </a:solidFill>
              <a:latin typeface="+mn-lt"/>
            </a:endParaRPr>
          </a:p>
        </p:txBody>
      </p:sp>
      <p:sp>
        <p:nvSpPr>
          <p:cNvPr id="79" name="TextBox 118"/>
          <p:cNvSpPr txBox="1"/>
          <p:nvPr/>
        </p:nvSpPr>
        <p:spPr>
          <a:xfrm>
            <a:off x="5704712" y="5247252"/>
            <a:ext cx="523875" cy="276225"/>
          </a:xfrm>
          <a:prstGeom prst="rect">
            <a:avLst/>
          </a:prstGeom>
          <a:noFill/>
        </p:spPr>
        <p:txBody>
          <a:bodyPr wrap="non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ct val="15000"/>
              </a:spcBef>
              <a:spcAft>
                <a:spcPct val="15000"/>
              </a:spcAft>
              <a:buClr>
                <a:schemeClr val="tx1"/>
              </a:buClr>
              <a:buFont typeface="Wingdings" panose="05000000000000000000" pitchFamily="2" charset="2"/>
              <a:buNone/>
              <a:defRPr/>
            </a:pPr>
            <a:r>
              <a:rPr lang="en-US" altLang="zh-CN" dirty="0">
                <a:solidFill>
                  <a:schemeClr val="tx1">
                    <a:lumMod val="65000"/>
                    <a:lumOff val="35000"/>
                  </a:schemeClr>
                </a:solidFill>
                <a:latin typeface="+mn-lt"/>
              </a:rPr>
              <a:t>2014</a:t>
            </a:r>
            <a:endParaRPr lang="zh-CN" altLang="en-US" dirty="0">
              <a:solidFill>
                <a:schemeClr val="tx1">
                  <a:lumMod val="65000"/>
                  <a:lumOff val="35000"/>
                </a:schemeClr>
              </a:solidFill>
              <a:latin typeface="+mn-lt"/>
            </a:endParaRPr>
          </a:p>
        </p:txBody>
      </p:sp>
      <p:cxnSp>
        <p:nvCxnSpPr>
          <p:cNvPr id="46" name="直接箭头连接符 45"/>
          <p:cNvCxnSpPr/>
          <p:nvPr/>
        </p:nvCxnSpPr>
        <p:spPr>
          <a:xfrm flipV="1">
            <a:off x="343814" y="2491520"/>
            <a:ext cx="8630550" cy="2103849"/>
          </a:xfrm>
          <a:prstGeom prst="straightConnector1">
            <a:avLst/>
          </a:prstGeom>
          <a:ln w="88900">
            <a:solidFill>
              <a:schemeClr val="bg2">
                <a:lumMod val="9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7" name="Text Box 16"/>
          <p:cNvSpPr txBox="1">
            <a:spLocks noChangeArrowheads="1"/>
          </p:cNvSpPr>
          <p:nvPr/>
        </p:nvSpPr>
        <p:spPr bwMode="auto">
          <a:xfrm>
            <a:off x="351781" y="4724208"/>
            <a:ext cx="859421" cy="24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a:t>美克化工成立</a:t>
            </a:r>
            <a:endParaRPr lang="zh-CN" altLang="en-US" sz="800" dirty="0"/>
          </a:p>
        </p:txBody>
      </p:sp>
      <p:pic>
        <p:nvPicPr>
          <p:cNvPr id="48" name="图片 47"/>
          <p:cNvPicPr>
            <a:picLocks noChangeAspect="1"/>
          </p:cNvPicPr>
          <p:nvPr/>
        </p:nvPicPr>
        <p:blipFill>
          <a:blip r:embed="rId1"/>
          <a:srcRect/>
          <a:stretch>
            <a:fillRect/>
          </a:stretch>
        </p:blipFill>
        <p:spPr bwMode="auto">
          <a:xfrm rot="10800000">
            <a:off x="1060186" y="3936301"/>
            <a:ext cx="257547" cy="530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Text Box 16"/>
          <p:cNvSpPr txBox="1">
            <a:spLocks noChangeArrowheads="1"/>
          </p:cNvSpPr>
          <p:nvPr/>
        </p:nvSpPr>
        <p:spPr bwMode="auto">
          <a:xfrm>
            <a:off x="1375574" y="4446931"/>
            <a:ext cx="1128662" cy="24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a:t>美克化工园土建开工</a:t>
            </a:r>
            <a:endParaRPr lang="zh-CN" altLang="en-US" sz="800" dirty="0"/>
          </a:p>
        </p:txBody>
      </p:sp>
      <p:pic>
        <p:nvPicPr>
          <p:cNvPr id="50" name="图片 49"/>
          <p:cNvPicPr>
            <a:picLocks noChangeAspect="1"/>
          </p:cNvPicPr>
          <p:nvPr/>
        </p:nvPicPr>
        <p:blipFill>
          <a:blip r:embed="rId2"/>
          <a:srcRect/>
          <a:stretch>
            <a:fillRect/>
          </a:stretch>
        </p:blipFill>
        <p:spPr bwMode="auto">
          <a:xfrm>
            <a:off x="3034945" y="3746220"/>
            <a:ext cx="2413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 Box 16"/>
          <p:cNvSpPr txBox="1">
            <a:spLocks noChangeArrowheads="1"/>
          </p:cNvSpPr>
          <p:nvPr/>
        </p:nvSpPr>
        <p:spPr bwMode="auto">
          <a:xfrm>
            <a:off x="2091091" y="3366565"/>
            <a:ext cx="1087372" cy="24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a:t>美克化工装置竣工</a:t>
            </a:r>
            <a:endParaRPr lang="zh-CN" altLang="en-US" sz="800" dirty="0"/>
          </a:p>
        </p:txBody>
      </p:sp>
      <p:pic>
        <p:nvPicPr>
          <p:cNvPr id="52" name="图片 51"/>
          <p:cNvPicPr>
            <a:picLocks noChangeAspect="1"/>
          </p:cNvPicPr>
          <p:nvPr/>
        </p:nvPicPr>
        <p:blipFill>
          <a:blip r:embed="rId3"/>
          <a:srcRect/>
          <a:stretch>
            <a:fillRect/>
          </a:stretch>
        </p:blipFill>
        <p:spPr bwMode="auto">
          <a:xfrm>
            <a:off x="4199425" y="3490562"/>
            <a:ext cx="2397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Text Box 16"/>
          <p:cNvSpPr txBox="1">
            <a:spLocks noChangeArrowheads="1"/>
          </p:cNvSpPr>
          <p:nvPr/>
        </p:nvSpPr>
        <p:spPr bwMode="auto">
          <a:xfrm>
            <a:off x="2801693" y="4211404"/>
            <a:ext cx="857250"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a:t>合格产品出厂</a:t>
            </a:r>
            <a:endParaRPr lang="zh-CN" altLang="en-US" sz="800" dirty="0"/>
          </a:p>
        </p:txBody>
      </p:sp>
      <p:sp>
        <p:nvSpPr>
          <p:cNvPr id="54" name="Text Box 16"/>
          <p:cNvSpPr txBox="1">
            <a:spLocks noChangeArrowheads="1"/>
          </p:cNvSpPr>
          <p:nvPr/>
        </p:nvSpPr>
        <p:spPr bwMode="auto">
          <a:xfrm>
            <a:off x="3480418" y="3133928"/>
            <a:ext cx="857250"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a:t>启动二期项目</a:t>
            </a:r>
            <a:endParaRPr lang="zh-CN" altLang="en-US" sz="800" dirty="0"/>
          </a:p>
        </p:txBody>
      </p:sp>
      <p:pic>
        <p:nvPicPr>
          <p:cNvPr id="55" name="图片 54"/>
          <p:cNvPicPr>
            <a:picLocks noChangeAspect="1"/>
          </p:cNvPicPr>
          <p:nvPr/>
        </p:nvPicPr>
        <p:blipFill>
          <a:blip r:embed="rId4"/>
          <a:srcRect/>
          <a:stretch>
            <a:fillRect/>
          </a:stretch>
        </p:blipFill>
        <p:spPr bwMode="auto">
          <a:xfrm>
            <a:off x="5800045" y="3076254"/>
            <a:ext cx="2397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图片 56"/>
          <p:cNvPicPr>
            <a:picLocks noChangeAspect="1"/>
          </p:cNvPicPr>
          <p:nvPr/>
        </p:nvPicPr>
        <p:blipFill>
          <a:blip r:embed="rId5"/>
          <a:srcRect/>
          <a:stretch>
            <a:fillRect/>
          </a:stretch>
        </p:blipFill>
        <p:spPr bwMode="auto">
          <a:xfrm>
            <a:off x="1776484" y="4051797"/>
            <a:ext cx="239713"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图片 57"/>
          <p:cNvPicPr>
            <a:picLocks noChangeAspect="1"/>
          </p:cNvPicPr>
          <p:nvPr/>
        </p:nvPicPr>
        <p:blipFill>
          <a:blip r:embed="rId6"/>
          <a:srcRect/>
          <a:stretch>
            <a:fillRect/>
          </a:stretch>
        </p:blipFill>
        <p:spPr bwMode="auto">
          <a:xfrm rot="10800000">
            <a:off x="2485175" y="3603638"/>
            <a:ext cx="260350" cy="536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 name="Text Box 16"/>
          <p:cNvSpPr txBox="1">
            <a:spLocks noChangeArrowheads="1"/>
          </p:cNvSpPr>
          <p:nvPr/>
        </p:nvSpPr>
        <p:spPr bwMode="auto">
          <a:xfrm>
            <a:off x="4917780" y="2741109"/>
            <a:ext cx="857250"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a:t>投产三期项目</a:t>
            </a:r>
            <a:endParaRPr lang="zh-CN" altLang="en-US" sz="800" dirty="0"/>
          </a:p>
        </p:txBody>
      </p:sp>
      <p:pic>
        <p:nvPicPr>
          <p:cNvPr id="84" name="图片 83"/>
          <p:cNvPicPr>
            <a:picLocks noChangeAspect="1"/>
          </p:cNvPicPr>
          <p:nvPr/>
        </p:nvPicPr>
        <p:blipFill>
          <a:blip r:embed="rId7"/>
          <a:srcRect/>
          <a:stretch>
            <a:fillRect/>
          </a:stretch>
        </p:blipFill>
        <p:spPr bwMode="auto">
          <a:xfrm>
            <a:off x="547593" y="4350528"/>
            <a:ext cx="2397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Text Box 16"/>
          <p:cNvSpPr txBox="1">
            <a:spLocks noChangeArrowheads="1"/>
          </p:cNvSpPr>
          <p:nvPr/>
        </p:nvSpPr>
        <p:spPr bwMode="auto">
          <a:xfrm>
            <a:off x="5518824" y="3458047"/>
            <a:ext cx="857250"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smtClean="0"/>
              <a:t>合资公司成立</a:t>
            </a:r>
            <a:endParaRPr lang="zh-CN" altLang="en-US" sz="800" dirty="0"/>
          </a:p>
        </p:txBody>
      </p:sp>
      <p:pic>
        <p:nvPicPr>
          <p:cNvPr id="89" name="Picture 9"/>
          <p:cNvPicPr>
            <a:picLocks noChangeAspect="1" noChangeArrowheads="1"/>
          </p:cNvPicPr>
          <p:nvPr/>
        </p:nvPicPr>
        <p:blipFill>
          <a:blip r:embed="rId8"/>
          <a:srcRect/>
          <a:stretch>
            <a:fillRect/>
          </a:stretch>
        </p:blipFill>
        <p:spPr bwMode="auto">
          <a:xfrm>
            <a:off x="280218" y="4901669"/>
            <a:ext cx="969442" cy="350857"/>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90" name="Text Box 16"/>
          <p:cNvSpPr txBox="1">
            <a:spLocks noChangeArrowheads="1"/>
          </p:cNvSpPr>
          <p:nvPr/>
        </p:nvSpPr>
        <p:spPr bwMode="auto">
          <a:xfrm>
            <a:off x="764939" y="3659551"/>
            <a:ext cx="854075"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a:t>一期项目开工</a:t>
            </a:r>
            <a:endParaRPr lang="zh-CN" altLang="en-US" sz="800" dirty="0"/>
          </a:p>
        </p:txBody>
      </p:sp>
      <p:pic>
        <p:nvPicPr>
          <p:cNvPr id="94" name="Picture 26" descr="D:\lg\工作文件夹\2014信息中心工作目录\2014日常管理\信息中心模板\同心圆10个\同心圆 (5).png"/>
          <p:cNvPicPr>
            <a:picLocks noChangeAspect="1" noChangeArrowheads="1"/>
          </p:cNvPicPr>
          <p:nvPr/>
        </p:nvPicPr>
        <p:blipFill>
          <a:blip r:embed="rId9"/>
          <a:srcRect/>
          <a:stretch>
            <a:fillRect/>
          </a:stretch>
        </p:blipFill>
        <p:spPr bwMode="auto">
          <a:xfrm rot="10800000">
            <a:off x="3737186" y="3324171"/>
            <a:ext cx="234703" cy="48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 name="Text Box 16"/>
          <p:cNvSpPr txBox="1">
            <a:spLocks noChangeArrowheads="1"/>
          </p:cNvSpPr>
          <p:nvPr/>
        </p:nvSpPr>
        <p:spPr bwMode="auto">
          <a:xfrm>
            <a:off x="3918722" y="3919832"/>
            <a:ext cx="951383" cy="24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a:t>股份制改制大会</a:t>
            </a:r>
            <a:endParaRPr lang="zh-CN" altLang="en-US" sz="800" dirty="0"/>
          </a:p>
        </p:txBody>
      </p:sp>
      <p:pic>
        <p:nvPicPr>
          <p:cNvPr id="98" name="Picture 24" descr="D:\lg\工作文件夹\2014信息中心工作目录\2014日常管理\信息中心模板\同心圆10个\同心圆 (7).png"/>
          <p:cNvPicPr>
            <a:picLocks noChangeAspect="1" noChangeArrowheads="1"/>
          </p:cNvPicPr>
          <p:nvPr/>
        </p:nvPicPr>
        <p:blipFill>
          <a:blip r:embed="rId10"/>
          <a:srcRect/>
          <a:stretch>
            <a:fillRect/>
          </a:stretch>
        </p:blipFill>
        <p:spPr bwMode="auto">
          <a:xfrm rot="10800000">
            <a:off x="6524582" y="2638995"/>
            <a:ext cx="255457" cy="523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 name="Picture 22" descr="D:\lg\工作文件夹\2014信息中心工作目录\2014日常管理\信息中心模板\同心圆10个\同心圆 (9).png"/>
          <p:cNvPicPr>
            <a:picLocks noChangeAspect="1" noChangeArrowheads="1"/>
          </p:cNvPicPr>
          <p:nvPr/>
        </p:nvPicPr>
        <p:blipFill>
          <a:blip r:embed="rId11"/>
          <a:srcRect/>
          <a:stretch>
            <a:fillRect/>
          </a:stretch>
        </p:blipFill>
        <p:spPr bwMode="auto">
          <a:xfrm rot="10800000">
            <a:off x="5176534" y="2960067"/>
            <a:ext cx="251348" cy="516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 name="Picture 2"/>
          <p:cNvPicPr>
            <a:picLocks noChangeAspect="1" noChangeArrowheads="1"/>
          </p:cNvPicPr>
          <p:nvPr/>
        </p:nvPicPr>
        <p:blipFill>
          <a:blip r:embed="rId12"/>
          <a:srcRect/>
          <a:stretch>
            <a:fillRect/>
          </a:stretch>
        </p:blipFill>
        <p:spPr bwMode="auto">
          <a:xfrm>
            <a:off x="3802289" y="4167700"/>
            <a:ext cx="1145824" cy="55846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1" name="Picture 2" descr="D:\化工四·五规划回顾照片\一期节点\000030.bmp"/>
          <p:cNvPicPr>
            <a:picLocks noChangeAspect="1" noChangeArrowheads="1"/>
          </p:cNvPicPr>
          <p:nvPr/>
        </p:nvPicPr>
        <p:blipFill>
          <a:blip r:embed="rId13" cstate="screen"/>
          <a:srcRect/>
          <a:stretch>
            <a:fillRect/>
          </a:stretch>
        </p:blipFill>
        <p:spPr bwMode="auto">
          <a:xfrm>
            <a:off x="511828" y="2625898"/>
            <a:ext cx="1441750" cy="967859"/>
          </a:xfrm>
          <a:prstGeom prst="rect">
            <a:avLst/>
          </a:prstGeom>
          <a:noFill/>
          <a:effectLst>
            <a:outerShdw blurRad="50800" dist="38100" dir="5400000" algn="t" rotWithShape="0">
              <a:prstClr val="black">
                <a:alpha val="40000"/>
              </a:prstClr>
            </a:outerShdw>
          </a:effectLst>
        </p:spPr>
      </p:pic>
      <p:pic>
        <p:nvPicPr>
          <p:cNvPr id="112" name="Picture 3" descr="D:\化工四·五规划回顾照片\一期节点\IMG_0053.JPG"/>
          <p:cNvPicPr>
            <a:picLocks noChangeAspect="1" noChangeArrowheads="1"/>
          </p:cNvPicPr>
          <p:nvPr/>
        </p:nvPicPr>
        <p:blipFill>
          <a:blip r:embed="rId14" cstate="screen"/>
          <a:srcRect/>
          <a:stretch>
            <a:fillRect/>
          </a:stretch>
        </p:blipFill>
        <p:spPr bwMode="auto">
          <a:xfrm>
            <a:off x="1299402" y="4648460"/>
            <a:ext cx="1251310" cy="655608"/>
          </a:xfrm>
          <a:prstGeom prst="rect">
            <a:avLst/>
          </a:prstGeom>
          <a:noFill/>
          <a:effectLst>
            <a:outerShdw blurRad="50800" dist="38100" dir="5400000" algn="t" rotWithShape="0">
              <a:prstClr val="black">
                <a:alpha val="40000"/>
              </a:prstClr>
            </a:outerShdw>
          </a:effectLst>
        </p:spPr>
      </p:pic>
      <p:pic>
        <p:nvPicPr>
          <p:cNvPr id="113" name="Picture 4" descr="D:\化工四·五规划回顾照片\工业园俯视全景（空分装置拍摄）.JPG"/>
          <p:cNvPicPr>
            <a:picLocks noChangeAspect="1" noChangeArrowheads="1"/>
          </p:cNvPicPr>
          <p:nvPr/>
        </p:nvPicPr>
        <p:blipFill>
          <a:blip r:embed="rId15" cstate="screen"/>
          <a:srcRect/>
          <a:stretch>
            <a:fillRect/>
          </a:stretch>
        </p:blipFill>
        <p:spPr bwMode="auto">
          <a:xfrm>
            <a:off x="2002298" y="2438663"/>
            <a:ext cx="1301835" cy="871568"/>
          </a:xfrm>
          <a:prstGeom prst="rect">
            <a:avLst/>
          </a:prstGeom>
          <a:noFill/>
          <a:effectLst>
            <a:outerShdw blurRad="50800" dist="38100" dir="5400000" algn="t" rotWithShape="0">
              <a:prstClr val="black">
                <a:alpha val="40000"/>
              </a:prstClr>
            </a:outerShdw>
          </a:effectLst>
        </p:spPr>
      </p:pic>
      <p:pic>
        <p:nvPicPr>
          <p:cNvPr id="114" name="Picture 5" descr="D:\画册照片\bp\bp1\装车站台3.jpg"/>
          <p:cNvPicPr>
            <a:picLocks noChangeAspect="1" noChangeArrowheads="1"/>
          </p:cNvPicPr>
          <p:nvPr/>
        </p:nvPicPr>
        <p:blipFill>
          <a:blip r:embed="rId16" cstate="screen"/>
          <a:srcRect/>
          <a:stretch>
            <a:fillRect/>
          </a:stretch>
        </p:blipFill>
        <p:spPr bwMode="auto">
          <a:xfrm>
            <a:off x="2622689" y="4420789"/>
            <a:ext cx="1111548" cy="555475"/>
          </a:xfrm>
          <a:prstGeom prst="rect">
            <a:avLst/>
          </a:prstGeom>
          <a:noFill/>
          <a:effectLst>
            <a:outerShdw blurRad="50800" dist="38100" dir="5400000" algn="t" rotWithShape="0">
              <a:prstClr val="black">
                <a:alpha val="40000"/>
              </a:prstClr>
            </a:outerShdw>
          </a:effectLst>
        </p:spPr>
      </p:pic>
      <p:pic>
        <p:nvPicPr>
          <p:cNvPr id="116" name="Picture 7" descr="D:\化工四·五规划回顾照片\二期项目\奠基照片.jpg"/>
          <p:cNvPicPr>
            <a:picLocks noChangeAspect="1" noChangeArrowheads="1"/>
          </p:cNvPicPr>
          <p:nvPr/>
        </p:nvPicPr>
        <p:blipFill>
          <a:blip r:embed="rId17" cstate="screen"/>
          <a:srcRect/>
          <a:stretch>
            <a:fillRect/>
          </a:stretch>
        </p:blipFill>
        <p:spPr bwMode="auto">
          <a:xfrm>
            <a:off x="3363770" y="2323435"/>
            <a:ext cx="1216237" cy="752819"/>
          </a:xfrm>
          <a:prstGeom prst="rect">
            <a:avLst/>
          </a:prstGeom>
          <a:noFill/>
          <a:effectLst>
            <a:outerShdw blurRad="50800" dist="38100" dir="5400000" algn="t" rotWithShape="0">
              <a:prstClr val="black">
                <a:alpha val="40000"/>
              </a:prstClr>
            </a:outerShdw>
          </a:effectLst>
        </p:spPr>
      </p:pic>
      <p:pic>
        <p:nvPicPr>
          <p:cNvPr id="117" name="Picture 8" descr="D:\2011-2014大事记照片\20140228合资公司成立揭牌仪式\库热西副主席与冯董揭牌1.jpg"/>
          <p:cNvPicPr>
            <a:picLocks noChangeAspect="1" noChangeArrowheads="1"/>
          </p:cNvPicPr>
          <p:nvPr/>
        </p:nvPicPr>
        <p:blipFill>
          <a:blip r:embed="rId18" cstate="screen"/>
          <a:srcRect/>
          <a:stretch>
            <a:fillRect/>
          </a:stretch>
        </p:blipFill>
        <p:spPr bwMode="auto">
          <a:xfrm>
            <a:off x="5040538" y="3719215"/>
            <a:ext cx="1228383" cy="818921"/>
          </a:xfrm>
          <a:prstGeom prst="rect">
            <a:avLst/>
          </a:prstGeom>
          <a:noFill/>
          <a:effectLst>
            <a:outerShdw blurRad="50800" dist="38100" dir="5400000" algn="t" rotWithShape="0">
              <a:prstClr val="black">
                <a:alpha val="40000"/>
              </a:prstClr>
            </a:outerShdw>
          </a:effectLst>
        </p:spPr>
      </p:pic>
      <p:pic>
        <p:nvPicPr>
          <p:cNvPr id="118" name="Picture 9" descr="E:\合成\行政办\宣传图片\国家领导、自治区领导来访美克\三期投产.jpg"/>
          <p:cNvPicPr>
            <a:picLocks noChangeAspect="1" noChangeArrowheads="1"/>
          </p:cNvPicPr>
          <p:nvPr/>
        </p:nvPicPr>
        <p:blipFill>
          <a:blip r:embed="rId19" cstate="screen"/>
          <a:srcRect/>
          <a:stretch>
            <a:fillRect/>
          </a:stretch>
        </p:blipFill>
        <p:spPr bwMode="auto">
          <a:xfrm>
            <a:off x="4659089" y="1890474"/>
            <a:ext cx="1288360" cy="811872"/>
          </a:xfrm>
          <a:prstGeom prst="rect">
            <a:avLst/>
          </a:prstGeom>
          <a:noFill/>
          <a:effectLst>
            <a:outerShdw blurRad="50800" dist="38100" dir="5400000" algn="t" rotWithShape="0">
              <a:prstClr val="black">
                <a:alpha val="40000"/>
              </a:prstClr>
            </a:outerShdw>
          </a:effectLst>
        </p:spPr>
      </p:pic>
      <p:sp>
        <p:nvSpPr>
          <p:cNvPr id="82" name="文本框 65"/>
          <p:cNvSpPr txBox="1">
            <a:spLocks noChangeArrowheads="1"/>
          </p:cNvSpPr>
          <p:nvPr/>
        </p:nvSpPr>
        <p:spPr bwMode="auto">
          <a:xfrm>
            <a:off x="479479" y="1153336"/>
            <a:ext cx="294819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000">
                <a:latin typeface="黑体" panose="02010609060101010101" pitchFamily="2" charset="-122"/>
                <a:ea typeface="黑体" panose="0201060906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1.2</a:t>
            </a:r>
            <a:r>
              <a:rPr lang="zh-CN" altLang="en-US"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企业发展历程</a:t>
            </a:r>
            <a:endPar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3" name="Text Box 16"/>
          <p:cNvSpPr txBox="1">
            <a:spLocks noChangeArrowheads="1"/>
          </p:cNvSpPr>
          <p:nvPr/>
        </p:nvSpPr>
        <p:spPr bwMode="auto">
          <a:xfrm>
            <a:off x="6002991" y="2470852"/>
            <a:ext cx="138673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smtClean="0"/>
              <a:t>美克美欧、巴斯夫美克投产庆典</a:t>
            </a:r>
            <a:endParaRPr lang="zh-CN" altLang="en-US" sz="800" dirty="0"/>
          </a:p>
        </p:txBody>
      </p:sp>
      <p:sp>
        <p:nvSpPr>
          <p:cNvPr id="85" name="TextBox 118"/>
          <p:cNvSpPr txBox="1"/>
          <p:nvPr/>
        </p:nvSpPr>
        <p:spPr>
          <a:xfrm>
            <a:off x="6772197" y="5235601"/>
            <a:ext cx="524503" cy="276999"/>
          </a:xfrm>
          <a:prstGeom prst="rect">
            <a:avLst/>
          </a:prstGeom>
          <a:noFill/>
        </p:spPr>
        <p:txBody>
          <a:bodyPr wrap="non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ct val="15000"/>
              </a:spcBef>
              <a:spcAft>
                <a:spcPct val="15000"/>
              </a:spcAft>
              <a:buClr>
                <a:schemeClr val="tx1"/>
              </a:buClr>
              <a:buFont typeface="Wingdings" panose="05000000000000000000" pitchFamily="2" charset="2"/>
              <a:buNone/>
              <a:defRPr/>
            </a:pPr>
            <a:r>
              <a:rPr lang="en-US" altLang="zh-CN" dirty="0" smtClean="0">
                <a:solidFill>
                  <a:schemeClr val="tx1">
                    <a:lumMod val="65000"/>
                    <a:lumOff val="35000"/>
                  </a:schemeClr>
                </a:solidFill>
                <a:latin typeface="+mn-lt"/>
              </a:rPr>
              <a:t>2016</a:t>
            </a:r>
            <a:endParaRPr lang="zh-CN" altLang="en-US" dirty="0">
              <a:solidFill>
                <a:schemeClr val="tx1">
                  <a:lumMod val="65000"/>
                  <a:lumOff val="35000"/>
                </a:schemeClr>
              </a:solidFill>
              <a:latin typeface="+mn-lt"/>
            </a:endParaRPr>
          </a:p>
        </p:txBody>
      </p:sp>
      <p:sp>
        <p:nvSpPr>
          <p:cNvPr id="86" name="Rectangle 19"/>
          <p:cNvSpPr>
            <a:spLocks noChangeArrowheads="1"/>
          </p:cNvSpPr>
          <p:nvPr/>
        </p:nvSpPr>
        <p:spPr bwMode="auto">
          <a:xfrm>
            <a:off x="6397672" y="5633826"/>
            <a:ext cx="76473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ts val="100"/>
              </a:spcBef>
              <a:spcAft>
                <a:spcPct val="15000"/>
              </a:spcAft>
              <a:buClr>
                <a:schemeClr val="tx1"/>
              </a:buClr>
            </a:pPr>
            <a:r>
              <a:rPr lang="en-US" altLang="zh-CN" sz="1000" b="0" dirty="0" smtClean="0"/>
              <a:t>1</a:t>
            </a:r>
            <a:r>
              <a:rPr lang="zh-CN" altLang="en-US" sz="1000" b="0" dirty="0" smtClean="0"/>
              <a:t>月、</a:t>
            </a:r>
            <a:r>
              <a:rPr lang="en-US" altLang="zh-CN" sz="1000" b="0" dirty="0" smtClean="0"/>
              <a:t>7</a:t>
            </a:r>
            <a:r>
              <a:rPr lang="zh-CN" altLang="en-US" sz="1000" b="0" dirty="0" smtClean="0"/>
              <a:t>月，美克美欧、巴斯夫美克举行投产庆典</a:t>
            </a:r>
            <a:endParaRPr lang="en-US" altLang="zh-CN" sz="1000" b="0" dirty="0" smtClean="0"/>
          </a:p>
        </p:txBody>
      </p:sp>
      <p:pic>
        <p:nvPicPr>
          <p:cNvPr id="65" name="图片 64"/>
          <p:cNvPicPr>
            <a:picLocks noChangeAspect="1"/>
          </p:cNvPicPr>
          <p:nvPr/>
        </p:nvPicPr>
        <p:blipFill>
          <a:blip r:embed="rId20" cstate="screen"/>
          <a:stretch>
            <a:fillRect/>
          </a:stretch>
        </p:blipFill>
        <p:spPr>
          <a:xfrm>
            <a:off x="6320586" y="3432928"/>
            <a:ext cx="1135831" cy="745642"/>
          </a:xfrm>
          <a:prstGeom prst="rect">
            <a:avLst/>
          </a:prstGeom>
        </p:spPr>
      </p:pic>
      <p:pic>
        <p:nvPicPr>
          <p:cNvPr id="69" name="图片 68"/>
          <p:cNvPicPr>
            <a:picLocks noChangeAspect="1"/>
          </p:cNvPicPr>
          <p:nvPr/>
        </p:nvPicPr>
        <p:blipFill>
          <a:blip r:embed="rId21" cstate="screen"/>
          <a:stretch>
            <a:fillRect/>
          </a:stretch>
        </p:blipFill>
        <p:spPr>
          <a:xfrm>
            <a:off x="6049565" y="1599574"/>
            <a:ext cx="1256383" cy="853688"/>
          </a:xfrm>
          <a:prstGeom prst="rect">
            <a:avLst/>
          </a:prstGeom>
        </p:spPr>
      </p:pic>
      <p:sp>
        <p:nvSpPr>
          <p:cNvPr id="56" name="TextBox 118"/>
          <p:cNvSpPr txBox="1"/>
          <p:nvPr/>
        </p:nvSpPr>
        <p:spPr>
          <a:xfrm>
            <a:off x="7964339" y="5243029"/>
            <a:ext cx="524503" cy="276999"/>
          </a:xfrm>
          <a:prstGeom prst="rect">
            <a:avLst/>
          </a:prstGeom>
          <a:noFill/>
        </p:spPr>
        <p:txBody>
          <a:bodyPr wrap="non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ct val="15000"/>
              </a:spcBef>
              <a:spcAft>
                <a:spcPct val="15000"/>
              </a:spcAft>
              <a:buClr>
                <a:schemeClr val="tx1"/>
              </a:buClr>
              <a:buFont typeface="Wingdings" panose="05000000000000000000" pitchFamily="2" charset="2"/>
              <a:buNone/>
              <a:defRPr/>
            </a:pPr>
            <a:r>
              <a:rPr lang="en-US" altLang="zh-CN" dirty="0" smtClean="0">
                <a:solidFill>
                  <a:schemeClr val="tx1">
                    <a:lumMod val="65000"/>
                    <a:lumOff val="35000"/>
                  </a:schemeClr>
                </a:solidFill>
                <a:latin typeface="+mn-lt"/>
              </a:rPr>
              <a:t>2017</a:t>
            </a:r>
            <a:endParaRPr lang="zh-CN" altLang="en-US" dirty="0">
              <a:solidFill>
                <a:schemeClr val="tx1">
                  <a:lumMod val="65000"/>
                  <a:lumOff val="35000"/>
                </a:schemeClr>
              </a:solidFill>
              <a:latin typeface="+mn-lt"/>
            </a:endParaRPr>
          </a:p>
        </p:txBody>
      </p:sp>
      <p:sp>
        <p:nvSpPr>
          <p:cNvPr id="80" name="Rectangle 19"/>
          <p:cNvSpPr>
            <a:spLocks noChangeArrowheads="1"/>
          </p:cNvSpPr>
          <p:nvPr/>
        </p:nvSpPr>
        <p:spPr bwMode="auto">
          <a:xfrm>
            <a:off x="7795594" y="5666888"/>
            <a:ext cx="1178770" cy="743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ts val="100"/>
              </a:spcBef>
              <a:spcAft>
                <a:spcPct val="15000"/>
              </a:spcAft>
              <a:buClr>
                <a:schemeClr val="tx1"/>
              </a:buClr>
            </a:pPr>
            <a:r>
              <a:rPr lang="en-US" altLang="zh-CN" sz="1000" b="0" dirty="0" smtClean="0"/>
              <a:t>1</a:t>
            </a:r>
            <a:r>
              <a:rPr lang="zh-CN" altLang="en-US" sz="1000" b="0" dirty="0" smtClean="0"/>
              <a:t>月签订美克化工重组框架协议；</a:t>
            </a:r>
            <a:endParaRPr lang="en-US" altLang="zh-CN" sz="1000" b="0" dirty="0" smtClean="0"/>
          </a:p>
          <a:p>
            <a:pPr latinLnBrk="1">
              <a:spcBef>
                <a:spcPts val="100"/>
              </a:spcBef>
              <a:spcAft>
                <a:spcPct val="15000"/>
              </a:spcAft>
              <a:buClr>
                <a:schemeClr val="tx1"/>
              </a:buClr>
            </a:pPr>
            <a:r>
              <a:rPr lang="en-US" altLang="zh-CN" sz="1000" b="0" dirty="0" smtClean="0"/>
              <a:t>6</a:t>
            </a:r>
            <a:r>
              <a:rPr lang="zh-CN" altLang="en-US" sz="1000" b="0" dirty="0" smtClean="0"/>
              <a:t>月，召开第三届第一次董事会</a:t>
            </a:r>
            <a:endParaRPr lang="en-US" altLang="zh-CN" sz="1000" b="0" dirty="0" smtClean="0"/>
          </a:p>
        </p:txBody>
      </p:sp>
      <p:sp>
        <p:nvSpPr>
          <p:cNvPr id="88" name="Rectangle 19"/>
          <p:cNvSpPr>
            <a:spLocks noChangeArrowheads="1"/>
          </p:cNvSpPr>
          <p:nvPr/>
        </p:nvSpPr>
        <p:spPr bwMode="auto">
          <a:xfrm>
            <a:off x="7087741" y="5630999"/>
            <a:ext cx="76473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latinLnBrk="1">
              <a:spcBef>
                <a:spcPts val="100"/>
              </a:spcBef>
              <a:spcAft>
                <a:spcPct val="15000"/>
              </a:spcAft>
              <a:buClr>
                <a:schemeClr val="tx1"/>
              </a:buClr>
            </a:pPr>
            <a:r>
              <a:rPr lang="en-US" altLang="zh-CN" sz="1000" b="0" dirty="0" smtClean="0"/>
              <a:t>10</a:t>
            </a:r>
            <a:r>
              <a:rPr lang="zh-CN" altLang="en-US" sz="1000" b="0" dirty="0" smtClean="0"/>
              <a:t>月，美克集团与中泰集团签订战略框架协议</a:t>
            </a:r>
            <a:endParaRPr lang="en-US" altLang="zh-CN" sz="1000" b="0" dirty="0" smtClean="0"/>
          </a:p>
        </p:txBody>
      </p:sp>
      <p:pic>
        <p:nvPicPr>
          <p:cNvPr id="3074" name="Picture 2"/>
          <p:cNvPicPr>
            <a:picLocks noChangeAspect="1" noChangeArrowheads="1"/>
          </p:cNvPicPr>
          <p:nvPr/>
        </p:nvPicPr>
        <p:blipFill>
          <a:blip r:embed="rId22" cstate="screen"/>
          <a:srcRect/>
          <a:stretch>
            <a:fillRect/>
          </a:stretch>
        </p:blipFill>
        <p:spPr bwMode="auto">
          <a:xfrm>
            <a:off x="7536795" y="3187688"/>
            <a:ext cx="1186952" cy="791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descr="C:\Users\mcyinxinghua\Desktop\IMG_9297.JPG"/>
          <p:cNvPicPr>
            <a:picLocks noChangeAspect="1" noChangeArrowheads="1"/>
          </p:cNvPicPr>
          <p:nvPr/>
        </p:nvPicPr>
        <p:blipFill>
          <a:blip r:embed="rId23" cstate="screen"/>
          <a:srcRect/>
          <a:stretch>
            <a:fillRect/>
          </a:stretch>
        </p:blipFill>
        <p:spPr bwMode="auto">
          <a:xfrm>
            <a:off x="7394349" y="1165519"/>
            <a:ext cx="1302164" cy="868109"/>
          </a:xfrm>
          <a:prstGeom prst="rect">
            <a:avLst/>
          </a:prstGeom>
          <a:noFill/>
          <a:extLst>
            <a:ext uri="{909E8E84-426E-40DD-AFC4-6F175D3DCCD1}">
              <a14:hiddenFill xmlns:a14="http://schemas.microsoft.com/office/drawing/2010/main">
                <a:solidFill>
                  <a:srgbClr val="FFFFFF"/>
                </a:solidFill>
              </a14:hiddenFill>
            </a:ext>
          </a:extLst>
        </p:spPr>
      </p:pic>
      <p:pic>
        <p:nvPicPr>
          <p:cNvPr id="91" name="图片 90"/>
          <p:cNvPicPr>
            <a:picLocks noChangeAspect="1"/>
          </p:cNvPicPr>
          <p:nvPr/>
        </p:nvPicPr>
        <p:blipFill>
          <a:blip r:embed="rId24">
            <a:extLst>
              <a:ext uri="{BEBA8EAE-BF5A-486C-A8C5-ECC9F3942E4B}">
                <a14:imgProps xmlns:a14="http://schemas.microsoft.com/office/drawing/2010/main">
                  <a14:imgLayer r:embed="rId25">
                    <a14:imgEffect>
                      <a14:sharpenSoften amount="79000"/>
                    </a14:imgEffect>
                  </a14:imgLayer>
                </a14:imgProps>
              </a:ext>
            </a:extLst>
          </a:blip>
          <a:srcRect/>
          <a:stretch>
            <a:fillRect/>
          </a:stretch>
        </p:blipFill>
        <p:spPr bwMode="auto">
          <a:xfrm rot="10800000">
            <a:off x="7826207" y="2363903"/>
            <a:ext cx="23971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Text Box 16"/>
          <p:cNvSpPr txBox="1">
            <a:spLocks noChangeArrowheads="1"/>
          </p:cNvSpPr>
          <p:nvPr/>
        </p:nvSpPr>
        <p:spPr bwMode="auto">
          <a:xfrm>
            <a:off x="7328066" y="2026418"/>
            <a:ext cx="1395681"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smtClean="0"/>
              <a:t>美克集团与中泰集团签订战略合作框架协议</a:t>
            </a:r>
            <a:endParaRPr lang="zh-CN" altLang="en-US" sz="800" dirty="0"/>
          </a:p>
        </p:txBody>
      </p:sp>
      <p:sp>
        <p:nvSpPr>
          <p:cNvPr id="93" name="Text Box 16"/>
          <p:cNvSpPr txBox="1">
            <a:spLocks noChangeArrowheads="1"/>
          </p:cNvSpPr>
          <p:nvPr/>
        </p:nvSpPr>
        <p:spPr bwMode="auto">
          <a:xfrm>
            <a:off x="7479107" y="2936359"/>
            <a:ext cx="1302328" cy="24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1pPr>
            <a:lvl2pPr marL="4572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2pPr>
            <a:lvl3pPr marL="9144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3pPr>
            <a:lvl4pPr marL="13716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4pPr>
            <a:lvl5pPr marL="1828800" algn="l" rtl="0" fontAlgn="base">
              <a:spcBef>
                <a:spcPct val="0"/>
              </a:spcBef>
              <a:spcAft>
                <a:spcPct val="0"/>
              </a:spcAft>
              <a:defRPr sz="1200" b="1"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6pPr>
            <a:lvl7pPr marL="27432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7pPr>
            <a:lvl8pPr marL="32004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8pPr>
            <a:lvl9pPr marL="3657600" algn="l" defTabSz="914400" rtl="0" eaLnBrk="1" latinLnBrk="0" hangingPunct="1">
              <a:defRPr sz="1200" b="1" kern="1200">
                <a:solidFill>
                  <a:schemeClr val="tx1"/>
                </a:solidFill>
                <a:latin typeface="微软雅黑" panose="020B0503020204020204" pitchFamily="34" charset="-122"/>
                <a:ea typeface="微软雅黑" panose="020B0503020204020204" pitchFamily="34" charset="-122"/>
                <a:cs typeface="+mn-cs"/>
              </a:defRPr>
            </a:lvl9pPr>
          </a:lstStyle>
          <a:p>
            <a:pPr eaLnBrk="1" hangingPunct="1">
              <a:lnSpc>
                <a:spcPct val="120000"/>
              </a:lnSpc>
              <a:spcBef>
                <a:spcPts val="600"/>
              </a:spcBef>
              <a:buFont typeface="Wingdings" panose="05000000000000000000" pitchFamily="2" charset="2"/>
              <a:buNone/>
            </a:pPr>
            <a:r>
              <a:rPr lang="zh-CN" altLang="en-US" sz="800" dirty="0" smtClean="0"/>
              <a:t>第一届董事会第三次会议</a:t>
            </a:r>
            <a:endParaRPr lang="zh-CN" altLang="en-US" sz="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图片 67"/>
          <p:cNvPicPr>
            <a:picLocks noChangeAspect="1"/>
          </p:cNvPicPr>
          <p:nvPr/>
        </p:nvPicPr>
        <p:blipFill>
          <a:blip r:embed="rId1" cstate="print"/>
          <a:stretch>
            <a:fillRect/>
          </a:stretch>
        </p:blipFill>
        <p:spPr>
          <a:xfrm>
            <a:off x="0" y="3972646"/>
            <a:ext cx="9144000" cy="3397250"/>
          </a:xfrm>
          <a:prstGeom prst="rect">
            <a:avLst/>
          </a:prstGeom>
        </p:spPr>
      </p:pic>
      <p:sp>
        <p:nvSpPr>
          <p:cNvPr id="31" name="文本框 65"/>
          <p:cNvSpPr txBox="1">
            <a:spLocks noChangeArrowheads="1"/>
          </p:cNvSpPr>
          <p:nvPr/>
        </p:nvSpPr>
        <p:spPr bwMode="auto">
          <a:xfrm>
            <a:off x="506821" y="1145771"/>
            <a:ext cx="27849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000">
                <a:latin typeface="黑体" panose="02010609060101010101" pitchFamily="2" charset="-122"/>
                <a:ea typeface="黑体" panose="0201060906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1.3</a:t>
            </a:r>
            <a:r>
              <a:rPr lang="zh-CN" altLang="en-US"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企业合作</a:t>
            </a:r>
            <a:endPar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18" name="图片 17" descr="屏幕剪辑"/>
          <p:cNvPicPr>
            <a:picLocks noChangeAspect="1"/>
          </p:cNvPicPr>
          <p:nvPr/>
        </p:nvPicPr>
        <p:blipFill>
          <a:blip r:embed="rId2"/>
          <a:stretch>
            <a:fillRect/>
          </a:stretch>
        </p:blipFill>
        <p:spPr>
          <a:xfrm>
            <a:off x="791845" y="1968927"/>
            <a:ext cx="1922343" cy="819254"/>
          </a:xfrm>
          <a:prstGeom prst="rect">
            <a:avLst/>
          </a:prstGeom>
        </p:spPr>
      </p:pic>
      <p:pic>
        <p:nvPicPr>
          <p:cNvPr id="19" name="图片 18" descr="屏幕剪辑"/>
          <p:cNvPicPr>
            <a:picLocks noChangeAspect="1"/>
          </p:cNvPicPr>
          <p:nvPr/>
        </p:nvPicPr>
        <p:blipFill>
          <a:blip r:embed="rId3">
            <a:clrChange>
              <a:clrFrom>
                <a:srgbClr val="FFFFFF"/>
              </a:clrFrom>
              <a:clrTo>
                <a:srgbClr val="FFFFFF">
                  <a:alpha val="0"/>
                </a:srgbClr>
              </a:clrTo>
            </a:clrChange>
          </a:blip>
          <a:stretch>
            <a:fillRect/>
          </a:stretch>
        </p:blipFill>
        <p:spPr>
          <a:xfrm>
            <a:off x="3631963" y="1345826"/>
            <a:ext cx="686507" cy="666481"/>
          </a:xfrm>
          <a:prstGeom prst="rect">
            <a:avLst/>
          </a:prstGeom>
        </p:spPr>
      </p:pic>
      <p:pic>
        <p:nvPicPr>
          <p:cNvPr id="20" name="图片 19" descr="屏幕剪辑"/>
          <p:cNvPicPr>
            <a:picLocks noChangeAspect="1"/>
          </p:cNvPicPr>
          <p:nvPr/>
        </p:nvPicPr>
        <p:blipFill>
          <a:blip r:embed="rId4" cstate="screen"/>
          <a:stretch>
            <a:fillRect/>
          </a:stretch>
        </p:blipFill>
        <p:spPr>
          <a:xfrm>
            <a:off x="3597962" y="3060323"/>
            <a:ext cx="974038" cy="381887"/>
          </a:xfrm>
          <a:prstGeom prst="rect">
            <a:avLst/>
          </a:prstGeom>
        </p:spPr>
      </p:pic>
      <p:cxnSp>
        <p:nvCxnSpPr>
          <p:cNvPr id="21" name="直接连接符 20"/>
          <p:cNvCxnSpPr/>
          <p:nvPr/>
        </p:nvCxnSpPr>
        <p:spPr bwMode="auto">
          <a:xfrm>
            <a:off x="2951548" y="1617336"/>
            <a:ext cx="0" cy="1676325"/>
          </a:xfrm>
          <a:prstGeom prst="line">
            <a:avLst/>
          </a:prstGeom>
          <a:solidFill>
            <a:schemeClr val="accent1"/>
          </a:solidFill>
          <a:ln w="38100" cap="rnd" cmpd="sng" algn="ctr">
            <a:solidFill>
              <a:schemeClr val="accent1">
                <a:lumMod val="60000"/>
                <a:lumOff val="40000"/>
              </a:schemeClr>
            </a:solidFill>
            <a:prstDash val="solid"/>
            <a:round/>
            <a:headEnd type="none" w="med" len="med"/>
            <a:tailEnd type="none" w="med" len="med"/>
          </a:ln>
          <a:effectLst/>
        </p:spPr>
      </p:cxnSp>
      <p:cxnSp>
        <p:nvCxnSpPr>
          <p:cNvPr id="22" name="直接连接符 21"/>
          <p:cNvCxnSpPr/>
          <p:nvPr/>
        </p:nvCxnSpPr>
        <p:spPr bwMode="auto">
          <a:xfrm flipH="1" flipV="1">
            <a:off x="2951548" y="3289387"/>
            <a:ext cx="572004" cy="4274"/>
          </a:xfrm>
          <a:prstGeom prst="line">
            <a:avLst/>
          </a:prstGeom>
          <a:solidFill>
            <a:schemeClr val="accent1"/>
          </a:solidFill>
          <a:ln w="38100" cap="rnd" cmpd="sng" algn="ctr">
            <a:solidFill>
              <a:schemeClr val="accent1">
                <a:lumMod val="60000"/>
                <a:lumOff val="40000"/>
              </a:schemeClr>
            </a:solidFill>
            <a:prstDash val="solid"/>
            <a:round/>
            <a:headEnd type="none" w="med" len="med"/>
            <a:tailEnd type="none" w="med" len="med"/>
          </a:ln>
          <a:effectLst/>
        </p:spPr>
      </p:cxnSp>
      <p:cxnSp>
        <p:nvCxnSpPr>
          <p:cNvPr id="23" name="直接连接符 22"/>
          <p:cNvCxnSpPr/>
          <p:nvPr/>
        </p:nvCxnSpPr>
        <p:spPr bwMode="auto">
          <a:xfrm flipH="1" flipV="1">
            <a:off x="2951548" y="1620766"/>
            <a:ext cx="572004" cy="4274"/>
          </a:xfrm>
          <a:prstGeom prst="line">
            <a:avLst/>
          </a:prstGeom>
          <a:solidFill>
            <a:schemeClr val="accent1"/>
          </a:solidFill>
          <a:ln w="38100" cap="rnd" cmpd="sng" algn="ctr">
            <a:solidFill>
              <a:schemeClr val="accent1">
                <a:lumMod val="60000"/>
                <a:lumOff val="40000"/>
              </a:schemeClr>
            </a:solidFill>
            <a:prstDash val="solid"/>
            <a:round/>
            <a:headEnd type="none" w="med" len="med"/>
            <a:tailEnd type="none" w="med" len="med"/>
          </a:ln>
          <a:effectLst/>
        </p:spPr>
      </p:cxnSp>
      <p:sp>
        <p:nvSpPr>
          <p:cNvPr id="44" name="TextBox 64"/>
          <p:cNvSpPr txBox="1">
            <a:spLocks noChangeArrowheads="1"/>
          </p:cNvSpPr>
          <p:nvPr/>
        </p:nvSpPr>
        <p:spPr bwMode="auto">
          <a:xfrm>
            <a:off x="4624388" y="2808167"/>
            <a:ext cx="4182492" cy="13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buFont typeface="Arial" panose="020B0604020202020204" pitchFamily="34" charset="0"/>
              <a:buChar char="•"/>
              <a:defRPr sz="1050">
                <a:latin typeface="Times New Roman" panose="02020603050405020304" pitchFamily="18" charset="0"/>
                <a:ea typeface="微软雅黑" panose="020B0503020204020204" pitchFamily="34" charset="-122"/>
                <a:cs typeface="Times New Roman" panose="02020603050405020304" pitchFamily="18" charset="0"/>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pPr>
              <a:lnSpc>
                <a:spcPct val="150000"/>
              </a:lnSpc>
              <a:buNone/>
            </a:pPr>
            <a:r>
              <a:rPr lang="zh-CN" altLang="en-US" sz="1400" dirty="0"/>
              <a:t>与德国巴斯夫公司</a:t>
            </a:r>
            <a:r>
              <a:rPr lang="zh-CN" altLang="en-US" sz="1400" dirty="0" smtClean="0"/>
              <a:t>合资的巴斯夫美克</a:t>
            </a:r>
            <a:r>
              <a:rPr lang="en-US" altLang="zh-CN" sz="1400" dirty="0" smtClean="0"/>
              <a:t>10</a:t>
            </a:r>
            <a:r>
              <a:rPr lang="zh-CN" altLang="en-US" sz="1400" dirty="0" smtClean="0"/>
              <a:t>万吨</a:t>
            </a:r>
            <a:r>
              <a:rPr lang="en-US" altLang="zh-CN" sz="1400" dirty="0" smtClean="0"/>
              <a:t>/</a:t>
            </a:r>
            <a:r>
              <a:rPr lang="zh-CN" altLang="en-US" sz="1400" dirty="0" smtClean="0"/>
              <a:t>年的</a:t>
            </a:r>
            <a:r>
              <a:rPr lang="en-US" altLang="zh-CN" sz="1400" dirty="0" smtClean="0"/>
              <a:t>BDO</a:t>
            </a:r>
            <a:r>
              <a:rPr lang="zh-CN" altLang="en-US" sz="1400" dirty="0" smtClean="0"/>
              <a:t>装置及</a:t>
            </a:r>
            <a:r>
              <a:rPr lang="en-US" altLang="zh-CN" sz="1400" dirty="0" smtClean="0"/>
              <a:t>5</a:t>
            </a:r>
            <a:r>
              <a:rPr lang="zh-CN" altLang="en-US" sz="1400" dirty="0" smtClean="0"/>
              <a:t>万吨</a:t>
            </a:r>
            <a:r>
              <a:rPr lang="en-US" altLang="zh-CN" sz="1400" dirty="0" smtClean="0"/>
              <a:t>/</a:t>
            </a:r>
            <a:r>
              <a:rPr lang="zh-CN" altLang="en-US" sz="1400" dirty="0" smtClean="0"/>
              <a:t>年</a:t>
            </a:r>
            <a:r>
              <a:rPr lang="en-US" altLang="zh-CN" sz="1400" dirty="0" smtClean="0"/>
              <a:t>PTMEG</a:t>
            </a:r>
            <a:r>
              <a:rPr lang="zh-CN" altLang="en-US" sz="1400" dirty="0" smtClean="0"/>
              <a:t>装置，</a:t>
            </a:r>
            <a:r>
              <a:rPr lang="zh-CN" altLang="en-US" sz="1400" dirty="0" smtClean="0">
                <a:latin typeface="微软雅黑" panose="020B0503020204020204" pitchFamily="34" charset="-122"/>
              </a:rPr>
              <a:t>项目</a:t>
            </a:r>
            <a:r>
              <a:rPr lang="zh-CN" altLang="en-US" sz="1400" dirty="0">
                <a:latin typeface="微软雅黑" panose="020B0503020204020204" pitchFamily="34" charset="-122"/>
              </a:rPr>
              <a:t>总投资</a:t>
            </a:r>
            <a:r>
              <a:rPr lang="en-US" altLang="zh-CN" sz="1400" dirty="0">
                <a:latin typeface="微软雅黑" panose="020B0503020204020204" pitchFamily="34" charset="-122"/>
              </a:rPr>
              <a:t>7.98</a:t>
            </a:r>
            <a:r>
              <a:rPr lang="zh-CN" altLang="en-US" sz="1400" dirty="0">
                <a:latin typeface="微软雅黑" panose="020B0503020204020204" pitchFamily="34" charset="-122"/>
              </a:rPr>
              <a:t>亿元人民币。 </a:t>
            </a:r>
            <a:endParaRPr lang="zh-CN" altLang="en-US" sz="1400" dirty="0">
              <a:latin typeface="微软雅黑" panose="020B0503020204020204" pitchFamily="34" charset="-122"/>
            </a:endParaRPr>
          </a:p>
          <a:p>
            <a:pPr>
              <a:lnSpc>
                <a:spcPct val="150000"/>
              </a:lnSpc>
              <a:buNone/>
            </a:pPr>
            <a:endParaRPr lang="zh-CN" altLang="en-US" sz="1400" dirty="0"/>
          </a:p>
        </p:txBody>
      </p:sp>
      <p:sp>
        <p:nvSpPr>
          <p:cNvPr id="11" name="矩形 10"/>
          <p:cNvSpPr/>
          <p:nvPr/>
        </p:nvSpPr>
        <p:spPr>
          <a:xfrm>
            <a:off x="4572000" y="1300540"/>
            <a:ext cx="4256902" cy="977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2280"/>
              </a:lnSpc>
            </a:pPr>
            <a:r>
              <a:rPr lang="zh-CN" altLang="en-US" sz="1400" dirty="0" smtClean="0">
                <a:latin typeface="微软雅黑" panose="020B0503020204020204" pitchFamily="34" charset="-122"/>
                <a:ea typeface="微软雅黑" panose="020B0503020204020204" pitchFamily="34" charset="-122"/>
              </a:rPr>
              <a:t>与德国巴斯夫公司合资的美克美欧，年产</a:t>
            </a:r>
            <a:r>
              <a:rPr lang="en-US" altLang="zh-CN" sz="1400" dirty="0">
                <a:latin typeface="微软雅黑" panose="020B0503020204020204" pitchFamily="34" charset="-122"/>
                <a:ea typeface="微软雅黑" panose="020B0503020204020204" pitchFamily="34" charset="-122"/>
              </a:rPr>
              <a:t>10</a:t>
            </a:r>
            <a:r>
              <a:rPr lang="zh-CN" altLang="en-US" sz="1400" dirty="0">
                <a:latin typeface="微软雅黑" panose="020B0503020204020204" pitchFamily="34" charset="-122"/>
                <a:ea typeface="微软雅黑" panose="020B0503020204020204" pitchFamily="34" charset="-122"/>
              </a:rPr>
              <a:t>万吨</a:t>
            </a:r>
            <a:r>
              <a:rPr lang="en-US" altLang="zh-CN" sz="1400" dirty="0">
                <a:latin typeface="微软雅黑" panose="020B0503020204020204" pitchFamily="34" charset="-122"/>
                <a:ea typeface="微软雅黑" panose="020B0503020204020204" pitchFamily="34" charset="-122"/>
              </a:rPr>
              <a:t>1</a:t>
            </a:r>
            <a:r>
              <a:rPr lang="zh-CN" altLang="en-US" sz="1400" dirty="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4-</a:t>
            </a:r>
            <a:r>
              <a:rPr lang="zh-CN" altLang="en-US" sz="1400" dirty="0" smtClean="0">
                <a:latin typeface="微软雅黑" panose="020B0503020204020204" pitchFamily="34" charset="-122"/>
                <a:ea typeface="微软雅黑" panose="020B0503020204020204" pitchFamily="34" charset="-122"/>
              </a:rPr>
              <a:t>丁</a:t>
            </a:r>
            <a:r>
              <a:rPr lang="zh-CN" altLang="en-US" sz="1400" dirty="0">
                <a:latin typeface="微软雅黑" panose="020B0503020204020204" pitchFamily="34" charset="-122"/>
                <a:ea typeface="微软雅黑" panose="020B0503020204020204" pitchFamily="34" charset="-122"/>
              </a:rPr>
              <a:t>二醇（</a:t>
            </a:r>
            <a:r>
              <a:rPr lang="en-US" altLang="zh-CN" sz="1400" dirty="0">
                <a:latin typeface="微软雅黑" panose="020B0503020204020204" pitchFamily="34" charset="-122"/>
                <a:ea typeface="微软雅黑" panose="020B0503020204020204" pitchFamily="34" charset="-122"/>
              </a:rPr>
              <a:t>BDO</a:t>
            </a:r>
            <a:r>
              <a:rPr lang="zh-CN" altLang="en-US" sz="1400" dirty="0">
                <a:latin typeface="微软雅黑" panose="020B0503020204020204" pitchFamily="34" charset="-122"/>
                <a:ea typeface="微软雅黑" panose="020B0503020204020204" pitchFamily="34" charset="-122"/>
              </a:rPr>
              <a:t>）</a:t>
            </a:r>
            <a:r>
              <a:rPr lang="zh-CN" altLang="en-US" sz="1400" dirty="0" smtClean="0">
                <a:latin typeface="微软雅黑" panose="020B0503020204020204" pitchFamily="34" charset="-122"/>
                <a:ea typeface="微软雅黑" panose="020B0503020204020204" pitchFamily="34" charset="-122"/>
              </a:rPr>
              <a:t>项目，总</a:t>
            </a:r>
            <a:r>
              <a:rPr lang="zh-CN" altLang="en-US" sz="1400" dirty="0">
                <a:latin typeface="微软雅黑" panose="020B0503020204020204" pitchFamily="34" charset="-122"/>
                <a:ea typeface="微软雅黑" panose="020B0503020204020204" pitchFamily="34" charset="-122"/>
              </a:rPr>
              <a:t>投资</a:t>
            </a:r>
            <a:r>
              <a:rPr lang="en-US" altLang="zh-CN" sz="1400" dirty="0">
                <a:latin typeface="微软雅黑" panose="020B0503020204020204" pitchFamily="34" charset="-122"/>
                <a:ea typeface="微软雅黑" panose="020B0503020204020204" pitchFamily="34" charset="-122"/>
              </a:rPr>
              <a:t>12.97</a:t>
            </a:r>
            <a:r>
              <a:rPr lang="zh-CN" altLang="en-US" sz="1400" dirty="0">
                <a:latin typeface="微软雅黑" panose="020B0503020204020204" pitchFamily="34" charset="-122"/>
                <a:ea typeface="微软雅黑" panose="020B0503020204020204" pitchFamily="34" charset="-122"/>
              </a:rPr>
              <a:t>亿元人民币</a:t>
            </a:r>
            <a:r>
              <a:rPr lang="zh-CN" altLang="en-US" sz="1400" dirty="0" smtClean="0">
                <a:latin typeface="微软雅黑" panose="020B0503020204020204" pitchFamily="34" charset="-122"/>
                <a:ea typeface="微软雅黑" panose="020B0503020204020204" pitchFamily="34" charset="-122"/>
              </a:rPr>
              <a:t>，该</a:t>
            </a:r>
            <a:r>
              <a:rPr lang="zh-CN" altLang="en-US" sz="1400" dirty="0">
                <a:latin typeface="微软雅黑" panose="020B0503020204020204" pitchFamily="34" charset="-122"/>
                <a:ea typeface="微软雅黑" panose="020B0503020204020204" pitchFamily="34" charset="-122"/>
              </a:rPr>
              <a:t>项目列为自治区重点建设项目。 </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2"/>
          <p:cNvSpPr txBox="1">
            <a:spLocks noChangeArrowheads="1"/>
          </p:cNvSpPr>
          <p:nvPr/>
        </p:nvSpPr>
        <p:spPr bwMode="auto">
          <a:xfrm>
            <a:off x="282343" y="3913729"/>
            <a:ext cx="3092228" cy="2052870"/>
          </a:xfrm>
          <a:prstGeom prst="rect">
            <a:avLst/>
          </a:prstGeom>
          <a:noFill/>
          <a:ln w="9525">
            <a:noFill/>
            <a:miter lim="800000"/>
          </a:ln>
        </p:spPr>
        <p:txBody>
          <a:bodyPr wrap="square">
            <a:spAutoFit/>
          </a:bodyPr>
          <a:lstStyle/>
          <a:p>
            <a:pPr>
              <a:lnSpc>
                <a:spcPct val="130000"/>
              </a:lnSpc>
              <a:spcBef>
                <a:spcPct val="50000"/>
              </a:spcBef>
              <a:defRPr/>
            </a:pPr>
            <a:r>
              <a:rPr kumimoji="1" lang="zh-CN" altLang="en-US" sz="1400" u="none" dirty="0" smtClean="0">
                <a:solidFill>
                  <a:schemeClr val="tx1"/>
                </a:solidFill>
                <a:latin typeface="微软雅黑" panose="020B0503020204020204" pitchFamily="34" charset="-122"/>
                <a:ea typeface="微软雅黑" panose="020B0503020204020204" pitchFamily="34" charset="-122"/>
              </a:rPr>
              <a:t>美克</a:t>
            </a:r>
            <a:r>
              <a:rPr kumimoji="1" lang="zh-CN" altLang="en-US" sz="1400" u="none" dirty="0">
                <a:solidFill>
                  <a:schemeClr val="tx1"/>
                </a:solidFill>
                <a:latin typeface="微软雅黑" panose="020B0503020204020204" pitchFamily="34" charset="-122"/>
                <a:ea typeface="微软雅黑" panose="020B0503020204020204" pitchFamily="34" charset="-122"/>
              </a:rPr>
              <a:t>化工工业园位于库尔勒市东南面的库尔勒市经济技术开发区内，规划</a:t>
            </a:r>
            <a:r>
              <a:rPr kumimoji="1" lang="zh-CN" altLang="en-US" sz="1400" u="none" dirty="0" smtClean="0">
                <a:solidFill>
                  <a:schemeClr val="tx1"/>
                </a:solidFill>
                <a:latin typeface="微软雅黑" panose="020B0503020204020204" pitchFamily="34" charset="-122"/>
                <a:ea typeface="微软雅黑" panose="020B0503020204020204" pitchFamily="34" charset="-122"/>
              </a:rPr>
              <a:t>面积</a:t>
            </a:r>
            <a:r>
              <a:rPr kumimoji="1" lang="en-US" altLang="zh-CN" sz="1400" u="none" dirty="0" smtClean="0">
                <a:solidFill>
                  <a:schemeClr val="tx1"/>
                </a:solidFill>
                <a:latin typeface="微软雅黑" panose="020B0503020204020204" pitchFamily="34" charset="-122"/>
                <a:ea typeface="微软雅黑" panose="020B0503020204020204" pitchFamily="34" charset="-122"/>
              </a:rPr>
              <a:t>5</a:t>
            </a:r>
            <a:r>
              <a:rPr kumimoji="1" lang="zh-CN" altLang="en-US" sz="1400" u="none" dirty="0" smtClean="0">
                <a:solidFill>
                  <a:schemeClr val="tx1"/>
                </a:solidFill>
                <a:latin typeface="微软雅黑" panose="020B0503020204020204" pitchFamily="34" charset="-122"/>
                <a:ea typeface="微软雅黑" panose="020B0503020204020204" pitchFamily="34" charset="-122"/>
              </a:rPr>
              <a:t>平方公里</a:t>
            </a:r>
            <a:r>
              <a:rPr kumimoji="1" lang="zh-CN" altLang="en-US" sz="1400" u="none" dirty="0" smtClean="0">
                <a:latin typeface="微软雅黑" panose="020B0503020204020204" pitchFamily="34" charset="-122"/>
                <a:ea typeface="微软雅黑" panose="020B0503020204020204" pitchFamily="34" charset="-122"/>
              </a:rPr>
              <a:t>，目前占地</a:t>
            </a:r>
            <a:r>
              <a:rPr kumimoji="1" lang="en-US" altLang="zh-CN" sz="1400" u="none" dirty="0" smtClean="0">
                <a:latin typeface="微软雅黑" panose="020B0503020204020204" pitchFamily="34" charset="-122"/>
                <a:ea typeface="微软雅黑" panose="020B0503020204020204" pitchFamily="34" charset="-122"/>
              </a:rPr>
              <a:t>2.7</a:t>
            </a:r>
            <a:r>
              <a:rPr kumimoji="1" lang="zh-CN" altLang="en-US" sz="1400" u="none" dirty="0" smtClean="0">
                <a:latin typeface="微软雅黑" panose="020B0503020204020204" pitchFamily="34" charset="-122"/>
                <a:ea typeface="微软雅黑" panose="020B0503020204020204" pitchFamily="34" charset="-122"/>
              </a:rPr>
              <a:t>平方公里，</a:t>
            </a:r>
            <a:r>
              <a:rPr kumimoji="1" lang="zh-CN" altLang="en-US" sz="1400" u="none" dirty="0" smtClean="0">
                <a:solidFill>
                  <a:schemeClr val="tx1"/>
                </a:solidFill>
                <a:latin typeface="微软雅黑" panose="020B0503020204020204" pitchFamily="34" charset="-122"/>
                <a:ea typeface="微软雅黑" panose="020B0503020204020204" pitchFamily="34" charset="-122"/>
              </a:rPr>
              <a:t>发展用地</a:t>
            </a:r>
            <a:r>
              <a:rPr kumimoji="1" lang="en-US" altLang="zh-CN" sz="1400" u="none" dirty="0" smtClean="0">
                <a:solidFill>
                  <a:schemeClr val="tx1"/>
                </a:solidFill>
                <a:latin typeface="微软雅黑" panose="020B0503020204020204" pitchFamily="34" charset="-122"/>
                <a:ea typeface="微软雅黑" panose="020B0503020204020204" pitchFamily="34" charset="-122"/>
              </a:rPr>
              <a:t>2.3</a:t>
            </a:r>
            <a:r>
              <a:rPr kumimoji="1" lang="zh-CN" altLang="en-US" sz="1400" u="none" dirty="0" smtClean="0">
                <a:solidFill>
                  <a:schemeClr val="tx1"/>
                </a:solidFill>
                <a:latin typeface="微软雅黑" panose="020B0503020204020204" pitchFamily="34" charset="-122"/>
                <a:ea typeface="微软雅黑" panose="020B0503020204020204" pitchFamily="34" charset="-122"/>
              </a:rPr>
              <a:t>平方公里。</a:t>
            </a:r>
            <a:r>
              <a:rPr kumimoji="1" lang="zh-CN" altLang="en-US" sz="1400" u="none" dirty="0">
                <a:solidFill>
                  <a:schemeClr val="tx1"/>
                </a:solidFill>
                <a:latin typeface="微软雅黑" panose="020B0503020204020204" pitchFamily="34" charset="-122"/>
                <a:ea typeface="微软雅黑" panose="020B0503020204020204" pitchFamily="34" charset="-122"/>
              </a:rPr>
              <a:t>厂址北临塔里木石化厂，东临新</a:t>
            </a:r>
            <a:r>
              <a:rPr kumimoji="1" lang="en-US" altLang="zh-CN" sz="1400" u="none" dirty="0">
                <a:solidFill>
                  <a:schemeClr val="tx1"/>
                </a:solidFill>
                <a:latin typeface="微软雅黑" panose="020B0503020204020204" pitchFamily="34" charset="-122"/>
                <a:ea typeface="微软雅黑" panose="020B0503020204020204" pitchFamily="34" charset="-122"/>
              </a:rPr>
              <a:t>218</a:t>
            </a:r>
            <a:r>
              <a:rPr kumimoji="1" lang="zh-CN" altLang="en-US" sz="1400" u="none" dirty="0">
                <a:solidFill>
                  <a:schemeClr val="tx1"/>
                </a:solidFill>
                <a:latin typeface="微软雅黑" panose="020B0503020204020204" pitchFamily="34" charset="-122"/>
                <a:ea typeface="微软雅黑" panose="020B0503020204020204" pitchFamily="34" charset="-122"/>
              </a:rPr>
              <a:t>国道，西临石化路</a:t>
            </a:r>
            <a:r>
              <a:rPr kumimoji="1" lang="zh-CN" altLang="en-US" sz="1400" u="none" dirty="0" smtClean="0">
                <a:solidFill>
                  <a:schemeClr val="tx1"/>
                </a:solidFill>
                <a:latin typeface="微软雅黑" panose="020B0503020204020204" pitchFamily="34" charset="-122"/>
                <a:ea typeface="微软雅黑" panose="020B0503020204020204" pitchFamily="34" charset="-122"/>
              </a:rPr>
              <a:t>，化工</a:t>
            </a:r>
            <a:r>
              <a:rPr kumimoji="1" lang="zh-CN" altLang="en-US" sz="1400" u="none" dirty="0">
                <a:solidFill>
                  <a:schemeClr val="tx1"/>
                </a:solidFill>
                <a:latin typeface="微软雅黑" panose="020B0503020204020204" pitchFamily="34" charset="-122"/>
                <a:ea typeface="微软雅黑" panose="020B0503020204020204" pitchFamily="34" charset="-122"/>
              </a:rPr>
              <a:t>园区四周环路，交通便利</a:t>
            </a:r>
            <a:r>
              <a:rPr kumimoji="1" lang="zh-CN" altLang="en-US" sz="1400" u="none" dirty="0" smtClean="0">
                <a:solidFill>
                  <a:schemeClr val="tx1"/>
                </a:solidFill>
                <a:latin typeface="微软雅黑" panose="020B0503020204020204" pitchFamily="34" charset="-122"/>
                <a:ea typeface="微软雅黑" panose="020B0503020204020204" pitchFamily="34" charset="-122"/>
              </a:rPr>
              <a:t>。</a:t>
            </a:r>
            <a:endParaRPr kumimoji="1" lang="en-US" altLang="zh-CN" sz="1400" u="none" dirty="0" smtClean="0">
              <a:solidFill>
                <a:schemeClr val="tx1"/>
              </a:solidFill>
              <a:latin typeface="微软雅黑" panose="020B0503020204020204" pitchFamily="34" charset="-122"/>
              <a:ea typeface="微软雅黑" panose="020B0503020204020204" pitchFamily="34" charset="-122"/>
            </a:endParaRPr>
          </a:p>
        </p:txBody>
      </p:sp>
      <p:grpSp>
        <p:nvGrpSpPr>
          <p:cNvPr id="10" name="Group 21"/>
          <p:cNvGrpSpPr/>
          <p:nvPr/>
        </p:nvGrpSpPr>
        <p:grpSpPr bwMode="auto">
          <a:xfrm>
            <a:off x="332816" y="1695035"/>
            <a:ext cx="2881312" cy="2114271"/>
            <a:chOff x="0" y="0"/>
            <a:chExt cx="5760" cy="4320"/>
          </a:xfrm>
        </p:grpSpPr>
        <p:pic>
          <p:nvPicPr>
            <p:cNvPr id="12" name="Picture 22"/>
            <p:cNvPicPr>
              <a:picLocks noChangeAspect="1" noChangeArrowheads="1"/>
            </p:cNvPicPr>
            <p:nvPr/>
          </p:nvPicPr>
          <p:blipFill>
            <a:blip r:embed="rId1" cstate="print"/>
            <a:srcRect/>
            <a:stretch>
              <a:fillRect/>
            </a:stretch>
          </p:blipFill>
          <p:spPr bwMode="auto">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3" descr="a"/>
            <p:cNvPicPr>
              <a:picLocks noChangeAspect="1" noChangeArrowheads="1" noCrop="1"/>
            </p:cNvPicPr>
            <p:nvPr/>
          </p:nvPicPr>
          <p:blipFill>
            <a:blip r:embed="rId2" cstate="screen"/>
            <a:srcRect/>
            <a:stretch>
              <a:fillRect/>
            </a:stretch>
          </p:blipFill>
          <p:spPr bwMode="auto">
            <a:xfrm>
              <a:off x="3504" y="1466"/>
              <a:ext cx="197"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4" descr="a"/>
            <p:cNvPicPr>
              <a:picLocks noChangeAspect="1" noChangeArrowheads="1" noCrop="1"/>
            </p:cNvPicPr>
            <p:nvPr/>
          </p:nvPicPr>
          <p:blipFill>
            <a:blip r:embed="rId3" cstate="screen"/>
            <a:srcRect/>
            <a:stretch>
              <a:fillRect/>
            </a:stretch>
          </p:blipFill>
          <p:spPr bwMode="auto">
            <a:xfrm>
              <a:off x="3207" y="2090"/>
              <a:ext cx="153"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图片 1"/>
          <p:cNvPicPr>
            <a:picLocks noChangeAspect="1"/>
          </p:cNvPicPr>
          <p:nvPr/>
        </p:nvPicPr>
        <p:blipFill>
          <a:blip r:embed="rId4" cstate="screen"/>
          <a:stretch>
            <a:fillRect/>
          </a:stretch>
        </p:blipFill>
        <p:spPr>
          <a:xfrm>
            <a:off x="3472465" y="1695035"/>
            <a:ext cx="5372602" cy="3938770"/>
          </a:xfrm>
          <a:prstGeom prst="rect">
            <a:avLst/>
          </a:prstGeom>
        </p:spPr>
      </p:pic>
      <p:sp>
        <p:nvSpPr>
          <p:cNvPr id="9" name="文本框 65"/>
          <p:cNvSpPr txBox="1">
            <a:spLocks noChangeArrowheads="1"/>
          </p:cNvSpPr>
          <p:nvPr/>
        </p:nvSpPr>
        <p:spPr bwMode="auto">
          <a:xfrm>
            <a:off x="506821" y="1145771"/>
            <a:ext cx="27849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000">
                <a:latin typeface="黑体" panose="02010609060101010101" pitchFamily="2" charset="-122"/>
                <a:ea typeface="黑体" panose="0201060906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1.4</a:t>
            </a:r>
            <a:r>
              <a:rPr lang="zh-CN" altLang="en-US"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园区位置</a:t>
            </a:r>
            <a:endPar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rotWithShape="1">
          <a:blip r:embed="rId1" cstate="screen"/>
          <a:srcRect t="-6"/>
          <a:stretch>
            <a:fillRect/>
          </a:stretch>
        </p:blipFill>
        <p:spPr>
          <a:xfrm>
            <a:off x="5344714" y="4258837"/>
            <a:ext cx="3190502" cy="1436915"/>
          </a:xfrm>
          <a:prstGeom prst="rect">
            <a:avLst/>
          </a:prstGeom>
        </p:spPr>
      </p:pic>
      <p:sp>
        <p:nvSpPr>
          <p:cNvPr id="33" name="矩形 32"/>
          <p:cNvSpPr/>
          <p:nvPr/>
        </p:nvSpPr>
        <p:spPr>
          <a:xfrm>
            <a:off x="573493" y="2004954"/>
            <a:ext cx="4465605" cy="369332"/>
          </a:xfrm>
          <a:prstGeom prst="rect">
            <a:avLst/>
          </a:prstGeom>
        </p:spPr>
        <p:txBody>
          <a:bodyPr wrap="square">
            <a:spAutoFit/>
          </a:bodyPr>
          <a:lstStyle/>
          <a:p>
            <a:pPr algn="just"/>
            <a:r>
              <a:rPr lang="zh-CN" altLang="en-US" dirty="0">
                <a:solidFill>
                  <a:schemeClr val="bg1">
                    <a:lumMod val="50000"/>
                  </a:schemeClr>
                </a:solidFill>
                <a:latin typeface="微软雅黑" panose="020B0503020204020204" pitchFamily="34" charset="-122"/>
                <a:ea typeface="微软雅黑" panose="020B0503020204020204" pitchFamily="34" charset="-122"/>
              </a:rPr>
              <a:t>科艺化的办公环境</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21" name="Picture 4" descr="美克化工"/>
          <p:cNvPicPr>
            <a:picLocks noChangeAspect="1" noChangeArrowheads="1"/>
          </p:cNvPicPr>
          <p:nvPr/>
        </p:nvPicPr>
        <p:blipFill>
          <a:blip r:embed="rId2"/>
          <a:stretch>
            <a:fillRect/>
          </a:stretch>
        </p:blipFill>
        <p:spPr bwMode="auto">
          <a:xfrm>
            <a:off x="1193174" y="4258837"/>
            <a:ext cx="3845924" cy="1383977"/>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0" name="Picture 2" descr="C:\Users\mkwuchunliang\Desktop\美克化工全景照片\新建文件夹\化工鸟瞰2.jpg"/>
          <p:cNvPicPr>
            <a:picLocks noChangeAspect="1" noChangeArrowheads="1"/>
          </p:cNvPicPr>
          <p:nvPr/>
        </p:nvPicPr>
        <p:blipFill>
          <a:blip r:embed="rId3" cstate="screen"/>
          <a:srcRect/>
          <a:stretch>
            <a:fillRect/>
          </a:stretch>
        </p:blipFill>
        <p:spPr bwMode="auto">
          <a:xfrm>
            <a:off x="3322840" y="2310506"/>
            <a:ext cx="3038227" cy="1642779"/>
          </a:xfrm>
          <a:prstGeom prst="rect">
            <a:avLst/>
          </a:prstGeom>
          <a:ln>
            <a:noFill/>
          </a:ln>
          <a:effectLst>
            <a:outerShdw blurRad="292100" dist="139700" dir="2700000" algn="tl" rotWithShape="0">
              <a:srgbClr val="333333">
                <a:alpha val="65000"/>
              </a:srgbClr>
            </a:outerShdw>
          </a:effectLst>
        </p:spPr>
      </p:pic>
      <p:sp>
        <p:nvSpPr>
          <p:cNvPr id="8" name="文本框 65"/>
          <p:cNvSpPr txBox="1">
            <a:spLocks noChangeArrowheads="1"/>
          </p:cNvSpPr>
          <p:nvPr/>
        </p:nvSpPr>
        <p:spPr bwMode="auto">
          <a:xfrm>
            <a:off x="506821" y="1145771"/>
            <a:ext cx="27849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000">
                <a:latin typeface="黑体" panose="02010609060101010101" pitchFamily="2" charset="-122"/>
                <a:ea typeface="黑体" panose="0201060906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1.5</a:t>
            </a:r>
            <a:r>
              <a:rPr lang="zh-CN" altLang="en-US"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工作环境</a:t>
            </a:r>
            <a:endPar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48F63A3B-78C7-47BE-AE5E-E10140E04643}" type="slidenum">
              <a:rPr lang="en-US" smtClean="0"/>
            </a:fld>
            <a:endParaRPr lang="en-US" dirty="0"/>
          </a:p>
        </p:txBody>
      </p:sp>
      <p:pic>
        <p:nvPicPr>
          <p:cNvPr id="3" name="Picture 5" descr="IMG_8115"/>
          <p:cNvPicPr>
            <a:picLocks noChangeAspect="1" noChangeArrowheads="1"/>
          </p:cNvPicPr>
          <p:nvPr/>
        </p:nvPicPr>
        <p:blipFill>
          <a:blip r:embed="rId1">
            <a:lum bright="6000"/>
            <a:extLst>
              <a:ext uri="{28A0092B-C50C-407E-A947-70E740481C1C}">
                <a14:useLocalDpi xmlns:a14="http://schemas.microsoft.com/office/drawing/2010/main" val="0"/>
              </a:ext>
            </a:extLst>
          </a:blip>
          <a:srcRect l="5934" t="9882" r="6044" b="17143"/>
          <a:stretch>
            <a:fillRect/>
          </a:stretch>
        </p:blipFill>
        <p:spPr bwMode="auto">
          <a:xfrm>
            <a:off x="1163241" y="1919288"/>
            <a:ext cx="3324225" cy="2049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6" descr="IMG_8707副本"/>
          <p:cNvPicPr>
            <a:picLocks noChangeAspect="1" noChangeArrowheads="1"/>
          </p:cNvPicPr>
          <p:nvPr/>
        </p:nvPicPr>
        <p:blipFill>
          <a:blip r:embed="rId2" cstate="print">
            <a:extLst>
              <a:ext uri="{28A0092B-C50C-407E-A947-70E740481C1C}">
                <a14:useLocalDpi xmlns:a14="http://schemas.microsoft.com/office/drawing/2010/main" val="0"/>
              </a:ext>
            </a:extLst>
          </a:blip>
          <a:srcRect l="6079" t="17049" r="6750" b="9142"/>
          <a:stretch>
            <a:fillRect/>
          </a:stretch>
        </p:blipFill>
        <p:spPr bwMode="auto">
          <a:xfrm>
            <a:off x="5937648" y="3042047"/>
            <a:ext cx="1645444" cy="1084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IMG_8740"/>
          <p:cNvPicPr>
            <a:picLocks noChangeAspect="1" noChangeArrowheads="1"/>
          </p:cNvPicPr>
          <p:nvPr/>
        </p:nvPicPr>
        <p:blipFill>
          <a:blip r:embed="rId3">
            <a:extLst>
              <a:ext uri="{28A0092B-C50C-407E-A947-70E740481C1C}">
                <a14:useLocalDpi xmlns:a14="http://schemas.microsoft.com/office/drawing/2010/main" val="0"/>
              </a:ext>
            </a:extLst>
          </a:blip>
          <a:srcRect l="5519" t="8279" r="5519" b="8279"/>
          <a:stretch>
            <a:fillRect/>
          </a:stretch>
        </p:blipFill>
        <p:spPr bwMode="auto">
          <a:xfrm>
            <a:off x="4635104" y="4198144"/>
            <a:ext cx="3324225" cy="1802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79156" y="1928812"/>
            <a:ext cx="1158479"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50582" y="3048001"/>
            <a:ext cx="1221581" cy="1079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7578328" y="4196954"/>
            <a:ext cx="415498" cy="230832"/>
          </a:xfrm>
          <a:prstGeom prst="rect">
            <a:avLst/>
          </a:prstGeom>
          <a:solidFill>
            <a:schemeClr val="bg1">
              <a:lumMod val="85000"/>
            </a:schemeClr>
          </a:solidFill>
        </p:spPr>
        <p:txBody>
          <a:bodyPr wrap="none">
            <a:spAutoFit/>
          </a:bodyPr>
          <a:lstStyle/>
          <a:p>
            <a:pPr>
              <a:defRPr/>
            </a:pPr>
            <a:r>
              <a:rPr lang="zh-CN" altLang="en-US" sz="900" dirty="0">
                <a:latin typeface="微软雅黑" panose="020B0503020204020204" pitchFamily="34" charset="-122"/>
                <a:ea typeface="微软雅黑" panose="020B0503020204020204" pitchFamily="34" charset="-122"/>
              </a:rPr>
              <a:t>泳池</a:t>
            </a:r>
            <a:endParaRPr lang="zh-CN" altLang="en-US" sz="900" dirty="0">
              <a:latin typeface="微软雅黑" panose="020B0503020204020204" pitchFamily="34" charset="-122"/>
              <a:ea typeface="微软雅黑" panose="020B0503020204020204" pitchFamily="34" charset="-122"/>
            </a:endParaRPr>
          </a:p>
        </p:txBody>
      </p:sp>
      <p:sp>
        <p:nvSpPr>
          <p:cNvPr id="9" name="矩形 8"/>
          <p:cNvSpPr/>
          <p:nvPr/>
        </p:nvSpPr>
        <p:spPr>
          <a:xfrm>
            <a:off x="7209235" y="3918347"/>
            <a:ext cx="415498" cy="230832"/>
          </a:xfrm>
          <a:prstGeom prst="rect">
            <a:avLst/>
          </a:prstGeom>
          <a:solidFill>
            <a:schemeClr val="bg1">
              <a:lumMod val="85000"/>
            </a:schemeClr>
          </a:solidFill>
        </p:spPr>
        <p:txBody>
          <a:bodyPr wrap="none">
            <a:spAutoFit/>
          </a:bodyPr>
          <a:lstStyle/>
          <a:p>
            <a:pPr>
              <a:defRPr/>
            </a:pPr>
            <a:r>
              <a:rPr lang="zh-CN" altLang="en-US" sz="900" dirty="0">
                <a:latin typeface="微软雅黑" panose="020B0503020204020204" pitchFamily="34" charset="-122"/>
                <a:ea typeface="微软雅黑" panose="020B0503020204020204" pitchFamily="34" charset="-122"/>
              </a:rPr>
              <a:t>宿舍</a:t>
            </a:r>
            <a:endParaRPr lang="zh-CN" altLang="en-US" sz="900" dirty="0">
              <a:latin typeface="微软雅黑" panose="020B0503020204020204" pitchFamily="34" charset="-122"/>
              <a:ea typeface="微软雅黑" panose="020B0503020204020204" pitchFamily="34" charset="-122"/>
            </a:endParaRPr>
          </a:p>
        </p:txBody>
      </p:sp>
      <p:sp>
        <p:nvSpPr>
          <p:cNvPr id="10" name="矩形 9"/>
          <p:cNvSpPr/>
          <p:nvPr/>
        </p:nvSpPr>
        <p:spPr>
          <a:xfrm>
            <a:off x="5324476" y="2762250"/>
            <a:ext cx="530915" cy="230832"/>
          </a:xfrm>
          <a:prstGeom prst="rect">
            <a:avLst/>
          </a:prstGeom>
          <a:solidFill>
            <a:schemeClr val="bg1">
              <a:lumMod val="85000"/>
            </a:schemeClr>
          </a:solidFill>
        </p:spPr>
        <p:txBody>
          <a:bodyPr wrap="none">
            <a:spAutoFit/>
          </a:bodyPr>
          <a:lstStyle/>
          <a:p>
            <a:pPr>
              <a:defRPr/>
            </a:pPr>
            <a:r>
              <a:rPr lang="zh-CN" altLang="en-US" sz="900" dirty="0">
                <a:latin typeface="微软雅黑" panose="020B0503020204020204" pitchFamily="34" charset="-122"/>
                <a:ea typeface="微软雅黑" panose="020B0503020204020204" pitchFamily="34" charset="-122"/>
              </a:rPr>
              <a:t>综合楼</a:t>
            </a:r>
            <a:endParaRPr lang="zh-CN" altLang="en-US" sz="900" dirty="0">
              <a:latin typeface="微软雅黑" panose="020B0503020204020204" pitchFamily="34" charset="-122"/>
              <a:ea typeface="微软雅黑" panose="020B0503020204020204" pitchFamily="34" charset="-122"/>
            </a:endParaRPr>
          </a:p>
        </p:txBody>
      </p:sp>
      <p:sp>
        <p:nvSpPr>
          <p:cNvPr id="11" name="矩形 10"/>
          <p:cNvSpPr/>
          <p:nvPr/>
        </p:nvSpPr>
        <p:spPr>
          <a:xfrm>
            <a:off x="5504260" y="3926681"/>
            <a:ext cx="415498" cy="230832"/>
          </a:xfrm>
          <a:prstGeom prst="rect">
            <a:avLst/>
          </a:prstGeom>
          <a:solidFill>
            <a:schemeClr val="bg1">
              <a:lumMod val="85000"/>
            </a:schemeClr>
          </a:solidFill>
        </p:spPr>
        <p:txBody>
          <a:bodyPr wrap="none">
            <a:spAutoFit/>
          </a:bodyPr>
          <a:lstStyle/>
          <a:p>
            <a:pPr>
              <a:defRPr/>
            </a:pPr>
            <a:r>
              <a:rPr lang="zh-CN" altLang="en-US" sz="900" dirty="0">
                <a:latin typeface="微软雅黑" panose="020B0503020204020204" pitchFamily="34" charset="-122"/>
                <a:ea typeface="微软雅黑" panose="020B0503020204020204" pitchFamily="34" charset="-122"/>
              </a:rPr>
              <a:t>餐厅</a:t>
            </a:r>
            <a:endParaRPr lang="zh-CN" altLang="en-US" sz="900" dirty="0">
              <a:latin typeface="微软雅黑" panose="020B0503020204020204" pitchFamily="34" charset="-122"/>
              <a:ea typeface="微软雅黑" panose="020B0503020204020204" pitchFamily="34" charset="-122"/>
            </a:endParaRPr>
          </a:p>
        </p:txBody>
      </p:sp>
      <p:sp>
        <p:nvSpPr>
          <p:cNvPr id="12" name="矩形 11"/>
          <p:cNvSpPr/>
          <p:nvPr/>
        </p:nvSpPr>
        <p:spPr>
          <a:xfrm>
            <a:off x="3287316" y="3695700"/>
            <a:ext cx="1223412" cy="230832"/>
          </a:xfrm>
          <a:prstGeom prst="rect">
            <a:avLst/>
          </a:prstGeom>
          <a:solidFill>
            <a:schemeClr val="bg1">
              <a:lumMod val="85000"/>
            </a:schemeClr>
          </a:solidFill>
        </p:spPr>
        <p:txBody>
          <a:bodyPr wrap="none">
            <a:spAutoFit/>
          </a:bodyPr>
          <a:lstStyle/>
          <a:p>
            <a:pPr>
              <a:defRPr/>
            </a:pPr>
            <a:r>
              <a:rPr lang="zh-CN" altLang="en-US" sz="900" dirty="0">
                <a:latin typeface="微软雅黑" panose="020B0503020204020204" pitchFamily="34" charset="-122"/>
                <a:ea typeface="微软雅黑" panose="020B0503020204020204" pitchFamily="34" charset="-122"/>
              </a:rPr>
              <a:t>美克化工生活区近景</a:t>
            </a:r>
            <a:endParaRPr lang="zh-CN" altLang="en-US" sz="900" dirty="0">
              <a:latin typeface="微软雅黑" panose="020B0503020204020204" pitchFamily="34" charset="-122"/>
              <a:ea typeface="微软雅黑" panose="020B0503020204020204" pitchFamily="34" charset="-122"/>
            </a:endParaRPr>
          </a:p>
        </p:txBody>
      </p:sp>
      <p:sp>
        <p:nvSpPr>
          <p:cNvPr id="13" name="矩形 26"/>
          <p:cNvSpPr>
            <a:spLocks noChangeArrowheads="1"/>
          </p:cNvSpPr>
          <p:nvPr/>
        </p:nvSpPr>
        <p:spPr bwMode="auto">
          <a:xfrm>
            <a:off x="506821" y="4341761"/>
            <a:ext cx="3823132"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华文细黑" panose="02010600040101010101" pitchFamily="2" charset="-122"/>
                <a:ea typeface="¿¬Ìå"/>
                <a:cs typeface="¿¬Ìå"/>
              </a:defRPr>
            </a:lvl1pPr>
            <a:lvl2pPr marL="742950" indent="-285750">
              <a:defRPr b="1">
                <a:solidFill>
                  <a:schemeClr val="tx1"/>
                </a:solidFill>
                <a:latin typeface="华文细黑" panose="02010600040101010101" pitchFamily="2" charset="-122"/>
                <a:ea typeface="¿¬Ìå"/>
                <a:cs typeface="¿¬Ìå"/>
              </a:defRPr>
            </a:lvl2pPr>
            <a:lvl3pPr marL="1143000" indent="-228600">
              <a:defRPr b="1">
                <a:solidFill>
                  <a:schemeClr val="tx1"/>
                </a:solidFill>
                <a:latin typeface="华文细黑" panose="02010600040101010101" pitchFamily="2" charset="-122"/>
                <a:ea typeface="¿¬Ìå"/>
                <a:cs typeface="¿¬Ìå"/>
              </a:defRPr>
            </a:lvl3pPr>
            <a:lvl4pPr marL="1600200" indent="-228600">
              <a:defRPr b="1">
                <a:solidFill>
                  <a:schemeClr val="tx1"/>
                </a:solidFill>
                <a:latin typeface="华文细黑" panose="02010600040101010101" pitchFamily="2" charset="-122"/>
                <a:ea typeface="¿¬Ìå"/>
                <a:cs typeface="¿¬Ìå"/>
              </a:defRPr>
            </a:lvl4pPr>
            <a:lvl5pPr marL="2057400" indent="-228600">
              <a:defRPr b="1">
                <a:solidFill>
                  <a:schemeClr val="tx1"/>
                </a:solidFill>
                <a:latin typeface="华文细黑" panose="02010600040101010101" pitchFamily="2" charset="-122"/>
                <a:ea typeface="¿¬Ìå"/>
                <a:cs typeface="¿¬Ìå"/>
              </a:defRPr>
            </a:lvl5pPr>
            <a:lvl6pPr marL="2514600" indent="-228600" eaLnBrk="0" fontAlgn="base" hangingPunct="0">
              <a:spcBef>
                <a:spcPct val="0"/>
              </a:spcBef>
              <a:spcAft>
                <a:spcPct val="0"/>
              </a:spcAft>
              <a:defRPr b="1">
                <a:solidFill>
                  <a:schemeClr val="tx1"/>
                </a:solidFill>
                <a:latin typeface="华文细黑" panose="02010600040101010101" pitchFamily="2" charset="-122"/>
                <a:ea typeface="¿¬Ìå"/>
                <a:cs typeface="¿¬Ìå"/>
              </a:defRPr>
            </a:lvl6pPr>
            <a:lvl7pPr marL="2971800" indent="-228600" eaLnBrk="0" fontAlgn="base" hangingPunct="0">
              <a:spcBef>
                <a:spcPct val="0"/>
              </a:spcBef>
              <a:spcAft>
                <a:spcPct val="0"/>
              </a:spcAft>
              <a:defRPr b="1">
                <a:solidFill>
                  <a:schemeClr val="tx1"/>
                </a:solidFill>
                <a:latin typeface="华文细黑" panose="02010600040101010101" pitchFamily="2" charset="-122"/>
                <a:ea typeface="¿¬Ìå"/>
                <a:cs typeface="¿¬Ìå"/>
              </a:defRPr>
            </a:lvl7pPr>
            <a:lvl8pPr marL="3429000" indent="-228600" eaLnBrk="0" fontAlgn="base" hangingPunct="0">
              <a:spcBef>
                <a:spcPct val="0"/>
              </a:spcBef>
              <a:spcAft>
                <a:spcPct val="0"/>
              </a:spcAft>
              <a:defRPr b="1">
                <a:solidFill>
                  <a:schemeClr val="tx1"/>
                </a:solidFill>
                <a:latin typeface="华文细黑" panose="02010600040101010101" pitchFamily="2" charset="-122"/>
                <a:ea typeface="¿¬Ìå"/>
                <a:cs typeface="¿¬Ìå"/>
              </a:defRPr>
            </a:lvl8pPr>
            <a:lvl9pPr marL="3886200" indent="-228600" eaLnBrk="0" fontAlgn="base" hangingPunct="0">
              <a:spcBef>
                <a:spcPct val="0"/>
              </a:spcBef>
              <a:spcAft>
                <a:spcPct val="0"/>
              </a:spcAft>
              <a:defRPr b="1">
                <a:solidFill>
                  <a:schemeClr val="tx1"/>
                </a:solidFill>
                <a:latin typeface="华文细黑" panose="02010600040101010101" pitchFamily="2" charset="-122"/>
                <a:ea typeface="¿¬Ìå"/>
                <a:cs typeface="¿¬Ìå"/>
              </a:defRPr>
            </a:lvl9pPr>
          </a:lstStyle>
          <a:p>
            <a:pPr>
              <a:lnSpc>
                <a:spcPct val="150000"/>
              </a:lnSpc>
            </a:pPr>
            <a:r>
              <a:rPr lang="zh-CN" altLang="en-US" sz="1400" b="0" dirty="0">
                <a:latin typeface="微软雅黑" panose="020B0503020204020204" pitchFamily="34" charset="-122"/>
                <a:ea typeface="微软雅黑" panose="020B0503020204020204" pitchFamily="34" charset="-122"/>
              </a:rPr>
              <a:t>美克化工坚持以人为本，尊重每一位员工，为员工提供职业成长的平台和发展的路径，同时为大家提供温馨、舒适的生活环境及齐全的休闲娱乐配套设施，以实现员工与企业的共赢发展！</a:t>
            </a:r>
            <a:endParaRPr lang="zh-CN" altLang="en-US" sz="1400" b="0" dirty="0">
              <a:latin typeface="微软雅黑" panose="020B0503020204020204" pitchFamily="34" charset="-122"/>
              <a:ea typeface="微软雅黑" panose="020B0503020204020204" pitchFamily="34" charset="-122"/>
            </a:endParaRPr>
          </a:p>
        </p:txBody>
      </p:sp>
      <p:pic>
        <p:nvPicPr>
          <p:cNvPr id="14" name="Picture 6" descr="复件 图片2"/>
          <p:cNvPicPr>
            <a:picLocks noChangeAspect="1" noChangeArrowheads="1"/>
          </p:cNvPicPr>
          <p:nvPr/>
        </p:nvPicPr>
        <p:blipFill>
          <a:blip r:embed="rId6"/>
          <a:srcRect/>
          <a:stretch>
            <a:fillRect/>
          </a:stretch>
        </p:blipFill>
        <p:spPr bwMode="auto">
          <a:xfrm>
            <a:off x="5937648" y="1933213"/>
            <a:ext cx="1425756" cy="1037396"/>
          </a:xfrm>
          <a:prstGeom prst="rect">
            <a:avLst/>
          </a:prstGeom>
          <a:solidFill>
            <a:schemeClr val="bg1">
              <a:lumMod val="85000"/>
            </a:schemeClr>
          </a:solidFill>
        </p:spPr>
      </p:pic>
      <p:sp>
        <p:nvSpPr>
          <p:cNvPr id="15" name="矩形 14"/>
          <p:cNvSpPr/>
          <p:nvPr/>
        </p:nvSpPr>
        <p:spPr>
          <a:xfrm>
            <a:off x="6809752" y="1960399"/>
            <a:ext cx="415498" cy="230832"/>
          </a:xfrm>
          <a:prstGeom prst="rect">
            <a:avLst/>
          </a:prstGeom>
          <a:solidFill>
            <a:schemeClr val="bg1">
              <a:lumMod val="85000"/>
            </a:schemeClr>
          </a:solidFill>
        </p:spPr>
        <p:txBody>
          <a:bodyPr wrap="none">
            <a:spAutoFit/>
          </a:bodyPr>
          <a:lstStyle/>
          <a:p>
            <a:pPr>
              <a:defRPr/>
            </a:pPr>
            <a:r>
              <a:rPr lang="zh-CN" altLang="en-US" sz="900" dirty="0">
                <a:latin typeface="微软雅黑" panose="020B0503020204020204" pitchFamily="34" charset="-122"/>
                <a:ea typeface="微软雅黑" panose="020B0503020204020204" pitchFamily="34" charset="-122"/>
              </a:rPr>
              <a:t>班车</a:t>
            </a:r>
            <a:endParaRPr lang="zh-CN" altLang="en-US" sz="900" dirty="0">
              <a:latin typeface="微软雅黑" panose="020B0503020204020204" pitchFamily="34" charset="-122"/>
              <a:ea typeface="微软雅黑" panose="020B0503020204020204" pitchFamily="34" charset="-122"/>
            </a:endParaRPr>
          </a:p>
        </p:txBody>
      </p:sp>
      <p:sp>
        <p:nvSpPr>
          <p:cNvPr id="19" name="矩形 18"/>
          <p:cNvSpPr/>
          <p:nvPr/>
        </p:nvSpPr>
        <p:spPr>
          <a:xfrm>
            <a:off x="430309" y="2080830"/>
            <a:ext cx="4465605" cy="369332"/>
          </a:xfrm>
          <a:prstGeom prst="rect">
            <a:avLst/>
          </a:prstGeom>
        </p:spPr>
        <p:txBody>
          <a:bodyPr wrap="square">
            <a:spAutoFit/>
          </a:bodyPr>
          <a:lstStyle/>
          <a:p>
            <a:pPr algn="just"/>
            <a:r>
              <a:rPr lang="en-US" altLang="zh-CN" dirty="0">
                <a:solidFill>
                  <a:schemeClr val="bg1">
                    <a:lumMod val="50000"/>
                  </a:schemeClr>
                </a:solidFill>
                <a:latin typeface="微软雅黑" panose="020B0503020204020204" pitchFamily="34" charset="-122"/>
                <a:ea typeface="微软雅黑" panose="020B0503020204020204" pitchFamily="34" charset="-122"/>
              </a:rPr>
              <a:t> </a:t>
            </a:r>
            <a:r>
              <a:rPr lang="zh-CN" altLang="en-US" dirty="0">
                <a:solidFill>
                  <a:schemeClr val="bg1">
                    <a:lumMod val="50000"/>
                  </a:schemeClr>
                </a:solidFill>
                <a:latin typeface="微软雅黑" panose="020B0503020204020204" pitchFamily="34" charset="-122"/>
                <a:ea typeface="微软雅黑" panose="020B0503020204020204" pitchFamily="34" charset="-122"/>
              </a:rPr>
              <a:t>方便的生活条件</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文本框 65"/>
          <p:cNvSpPr txBox="1">
            <a:spLocks noChangeArrowheads="1"/>
          </p:cNvSpPr>
          <p:nvPr/>
        </p:nvSpPr>
        <p:spPr bwMode="auto">
          <a:xfrm>
            <a:off x="506821" y="1145771"/>
            <a:ext cx="27849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000">
                <a:latin typeface="黑体" panose="02010609060101010101" pitchFamily="2" charset="-122"/>
                <a:ea typeface="黑体" panose="0201060906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1.6</a:t>
            </a:r>
            <a:r>
              <a:rPr lang="zh-CN" altLang="en-US"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生活环境</a:t>
            </a:r>
            <a:endPar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80728" y="2475988"/>
            <a:ext cx="2999892" cy="369332"/>
          </a:xfrm>
          <a:prstGeom prst="rect">
            <a:avLst/>
          </a:prstGeom>
        </p:spPr>
        <p:txBody>
          <a:bodyPr wrap="square">
            <a:spAutoFit/>
          </a:bodyPr>
          <a:lstStyle/>
          <a:p>
            <a:pPr algn="just"/>
            <a:r>
              <a:rPr lang="zh-CN" altLang="en-US" dirty="0">
                <a:solidFill>
                  <a:schemeClr val="bg1">
                    <a:lumMod val="50000"/>
                  </a:schemeClr>
                </a:solidFill>
                <a:latin typeface="微软雅黑" panose="020B0503020204020204" pitchFamily="34" charset="-122"/>
                <a:ea typeface="微软雅黑" panose="020B0503020204020204" pitchFamily="34" charset="-122"/>
              </a:rPr>
              <a:t>丰富的文化活动</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2"/>
          </p:nvPr>
        </p:nvSpPr>
        <p:spPr/>
        <p:txBody>
          <a:bodyPr/>
          <a:lstStyle/>
          <a:p>
            <a:fld id="{48F63A3B-78C7-47BE-AE5E-E10140E04643}" type="slidenum">
              <a:rPr lang="en-US" smtClean="0"/>
            </a:fld>
            <a:endParaRPr lang="en-US" dirty="0"/>
          </a:p>
        </p:txBody>
      </p:sp>
      <p:pic>
        <p:nvPicPr>
          <p:cNvPr id="14" name="Picture 2" descr="\\mkjtv2\共享空间\培训部\培训部内部共享\十周年\美克化工十周年文艺演出-员工大合唱.jpg"/>
          <p:cNvPicPr>
            <a:picLocks noChangeAspect="1" noChangeArrowheads="1"/>
          </p:cNvPicPr>
          <p:nvPr/>
        </p:nvPicPr>
        <p:blipFill>
          <a:blip r:embed="rId1" cstate="screen"/>
          <a:srcRect/>
          <a:stretch>
            <a:fillRect/>
          </a:stretch>
        </p:blipFill>
        <p:spPr bwMode="auto">
          <a:xfrm>
            <a:off x="189165" y="4455541"/>
            <a:ext cx="2144206" cy="1430873"/>
          </a:xfrm>
          <a:prstGeom prst="rect">
            <a:avLst/>
          </a:prstGeom>
          <a:noFill/>
        </p:spPr>
      </p:pic>
      <p:sp>
        <p:nvSpPr>
          <p:cNvPr id="15" name="椭圆 14"/>
          <p:cNvSpPr/>
          <p:nvPr/>
        </p:nvSpPr>
        <p:spPr>
          <a:xfrm flipV="1">
            <a:off x="2682403" y="4643723"/>
            <a:ext cx="47051" cy="47051"/>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flipV="1">
            <a:off x="1928605" y="5018456"/>
            <a:ext cx="47051" cy="47051"/>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2699765" y="4690774"/>
            <a:ext cx="0" cy="687133"/>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975655" y="5039463"/>
            <a:ext cx="724110" cy="2519"/>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2345870" y="5466998"/>
            <a:ext cx="3177251" cy="300082"/>
          </a:xfrm>
          <a:prstGeom prst="rect">
            <a:avLst/>
          </a:prstGeom>
          <a:noFill/>
        </p:spPr>
        <p:txBody>
          <a:bodyPr wrap="square" rtlCol="0">
            <a:spAutoFit/>
          </a:bodyPr>
          <a:lstStyle/>
          <a:p>
            <a:r>
              <a:rPr lang="zh-CN" altLang="en-US" sz="1350" dirty="0">
                <a:latin typeface="微软雅黑" panose="020B0503020204020204" pitchFamily="34" charset="-122"/>
                <a:ea typeface="微软雅黑" panose="020B0503020204020204" pitchFamily="34" charset="-122"/>
              </a:rPr>
              <a:t>才艺表演</a:t>
            </a:r>
            <a:endParaRPr lang="zh-CN" altLang="en-US" sz="1350" dirty="0">
              <a:latin typeface="微软雅黑" panose="020B0503020204020204" pitchFamily="34" charset="-122"/>
              <a:ea typeface="微软雅黑" panose="020B0503020204020204" pitchFamily="34" charset="-122"/>
            </a:endParaRPr>
          </a:p>
        </p:txBody>
      </p:sp>
      <p:sp>
        <p:nvSpPr>
          <p:cNvPr id="24" name="椭圆 23"/>
          <p:cNvSpPr/>
          <p:nvPr/>
        </p:nvSpPr>
        <p:spPr>
          <a:xfrm flipV="1">
            <a:off x="5835636" y="3219635"/>
            <a:ext cx="47051" cy="47051"/>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a:endCxn id="27" idx="4"/>
          </p:cNvCxnSpPr>
          <p:nvPr/>
        </p:nvCxnSpPr>
        <p:spPr>
          <a:xfrm flipH="1">
            <a:off x="5851926" y="3266686"/>
            <a:ext cx="1073" cy="1829493"/>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flipV="1">
            <a:off x="5828400" y="5096179"/>
            <a:ext cx="47051" cy="47051"/>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p:nvPr/>
        </p:nvCxnSpPr>
        <p:spPr>
          <a:xfrm>
            <a:off x="5846686" y="5160250"/>
            <a:ext cx="1" cy="574398"/>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4842986" y="5507465"/>
            <a:ext cx="1323240" cy="300082"/>
          </a:xfrm>
          <a:prstGeom prst="rect">
            <a:avLst/>
          </a:prstGeom>
          <a:noFill/>
        </p:spPr>
        <p:txBody>
          <a:bodyPr wrap="square" rtlCol="0">
            <a:spAutoFit/>
          </a:bodyPr>
          <a:lstStyle/>
          <a:p>
            <a:r>
              <a:rPr lang="zh-CN" altLang="en-US" sz="1350" dirty="0">
                <a:latin typeface="微软雅黑" panose="020B0503020204020204" pitchFamily="34" charset="-122"/>
                <a:ea typeface="微软雅黑" panose="020B0503020204020204" pitchFamily="34" charset="-122"/>
              </a:rPr>
              <a:t>文体竞技</a:t>
            </a:r>
            <a:endParaRPr lang="zh-CN" altLang="en-US" sz="1350" dirty="0">
              <a:latin typeface="微软雅黑" panose="020B0503020204020204" pitchFamily="34" charset="-122"/>
              <a:ea typeface="微软雅黑" panose="020B0503020204020204" pitchFamily="34" charset="-122"/>
            </a:endParaRPr>
          </a:p>
        </p:txBody>
      </p:sp>
      <p:cxnSp>
        <p:nvCxnSpPr>
          <p:cNvPr id="32" name="直接连接符 31"/>
          <p:cNvCxnSpPr>
            <a:endCxn id="33" idx="4"/>
          </p:cNvCxnSpPr>
          <p:nvPr/>
        </p:nvCxnSpPr>
        <p:spPr>
          <a:xfrm>
            <a:off x="8687935" y="2140708"/>
            <a:ext cx="23525" cy="1507013"/>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flipV="1">
            <a:off x="8687935" y="3647720"/>
            <a:ext cx="47051" cy="47051"/>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V="1">
            <a:off x="7632579" y="2341404"/>
            <a:ext cx="47051" cy="47051"/>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p:nvPr/>
        </p:nvCxnSpPr>
        <p:spPr>
          <a:xfrm>
            <a:off x="7679630" y="2362411"/>
            <a:ext cx="1008305"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7853730" y="1863709"/>
            <a:ext cx="1323240" cy="300082"/>
          </a:xfrm>
          <a:prstGeom prst="rect">
            <a:avLst/>
          </a:prstGeom>
          <a:noFill/>
        </p:spPr>
        <p:txBody>
          <a:bodyPr wrap="square" rtlCol="0">
            <a:spAutoFit/>
          </a:bodyPr>
          <a:lstStyle/>
          <a:p>
            <a:r>
              <a:rPr lang="zh-CN" altLang="en-US" sz="1350" dirty="0">
                <a:latin typeface="微软雅黑" panose="020B0503020204020204" pitchFamily="34" charset="-122"/>
                <a:ea typeface="微软雅黑" panose="020B0503020204020204" pitchFamily="34" charset="-122"/>
              </a:rPr>
              <a:t>文化活动</a:t>
            </a:r>
            <a:endParaRPr lang="zh-CN" altLang="en-US" sz="1350" dirty="0">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2500" y="2918435"/>
            <a:ext cx="2429485" cy="1621418"/>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6101" y="2068587"/>
            <a:ext cx="1524000" cy="1143000"/>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0544" y="2068587"/>
            <a:ext cx="1711946" cy="1142538"/>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66462" y="2539896"/>
            <a:ext cx="1463521" cy="976735"/>
          </a:xfrm>
          <a:prstGeom prst="rect">
            <a:avLst/>
          </a:prstGeom>
        </p:spPr>
      </p:pic>
      <p:pic>
        <p:nvPicPr>
          <p:cNvPr id="9" name="图片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69584" y="3549217"/>
            <a:ext cx="1460399" cy="973253"/>
          </a:xfrm>
          <a:prstGeom prst="rect">
            <a:avLst/>
          </a:prstGeom>
        </p:spPr>
      </p:pic>
      <p:pic>
        <p:nvPicPr>
          <p:cNvPr id="10" name="图片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72628" y="4555055"/>
            <a:ext cx="1442723" cy="1088765"/>
          </a:xfrm>
          <a:prstGeom prst="rect">
            <a:avLst/>
          </a:prstGeom>
        </p:spPr>
      </p:pic>
      <p:pic>
        <p:nvPicPr>
          <p:cNvPr id="13" name="Picture 3" descr="\\mkjtv2\共享空间\培训部\培训部内部共享\十周年\花絮3.jpg"/>
          <p:cNvPicPr>
            <a:picLocks noChangeAspect="1" noChangeArrowheads="1"/>
          </p:cNvPicPr>
          <p:nvPr/>
        </p:nvPicPr>
        <p:blipFill>
          <a:blip r:embed="rId8" cstate="screen"/>
          <a:srcRect/>
          <a:stretch>
            <a:fillRect/>
          </a:stretch>
        </p:blipFill>
        <p:spPr bwMode="auto">
          <a:xfrm>
            <a:off x="3728755" y="3341146"/>
            <a:ext cx="3052148" cy="2036761"/>
          </a:xfrm>
          <a:prstGeom prst="rect">
            <a:avLst/>
          </a:prstGeom>
          <a:noFill/>
        </p:spPr>
      </p:pic>
      <p:sp>
        <p:nvSpPr>
          <p:cNvPr id="30" name="文本框 65"/>
          <p:cNvSpPr txBox="1">
            <a:spLocks noChangeArrowheads="1"/>
          </p:cNvSpPr>
          <p:nvPr/>
        </p:nvSpPr>
        <p:spPr bwMode="auto">
          <a:xfrm>
            <a:off x="506821" y="1145771"/>
            <a:ext cx="27849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000">
                <a:latin typeface="黑体" panose="02010609060101010101" pitchFamily="2" charset="-122"/>
                <a:ea typeface="黑体" panose="02010609060101010101" pitchFamily="2" charset="-122"/>
              </a:defRPr>
            </a:lvl1pPr>
            <a:lvl2pPr marL="742950" indent="-285750">
              <a:defRPr>
                <a:latin typeface="Calibri" panose="020F0502020204030204" pitchFamily="34" charset="0"/>
              </a:defRPr>
            </a:lvl2pPr>
            <a:lvl3pPr marL="1143000" indent="-228600">
              <a:defRPr>
                <a:latin typeface="Calibri" panose="020F0502020204030204" pitchFamily="34" charset="0"/>
              </a:defRPr>
            </a:lvl3pPr>
            <a:lvl4pPr marL="1600200" indent="-228600">
              <a:defRPr>
                <a:latin typeface="Calibri" panose="020F0502020204030204" pitchFamily="34" charset="0"/>
              </a:defRPr>
            </a:lvl4pPr>
            <a:lvl5pPr marL="2057400" indent="-228600">
              <a:defRPr>
                <a:latin typeface="Calibri" panose="020F0502020204030204" pitchFamily="34" charset="0"/>
              </a:defRPr>
            </a:lvl5pPr>
            <a:lvl6pPr marL="2514600" indent="-228600" fontAlgn="base">
              <a:spcBef>
                <a:spcPct val="0"/>
              </a:spcBef>
              <a:spcAft>
                <a:spcPct val="0"/>
              </a:spcAft>
              <a:defRPr>
                <a:latin typeface="Calibri" panose="020F0502020204030204" pitchFamily="34" charset="0"/>
              </a:defRPr>
            </a:lvl6pPr>
            <a:lvl7pPr marL="2971800" indent="-228600" fontAlgn="base">
              <a:spcBef>
                <a:spcPct val="0"/>
              </a:spcBef>
              <a:spcAft>
                <a:spcPct val="0"/>
              </a:spcAft>
              <a:defRPr>
                <a:latin typeface="Calibri" panose="020F0502020204030204" pitchFamily="34" charset="0"/>
              </a:defRPr>
            </a:lvl7pPr>
            <a:lvl8pPr marL="3429000" indent="-228600" fontAlgn="base">
              <a:spcBef>
                <a:spcPct val="0"/>
              </a:spcBef>
              <a:spcAft>
                <a:spcPct val="0"/>
              </a:spcAft>
              <a:defRPr>
                <a:latin typeface="Calibri" panose="020F0502020204030204" pitchFamily="34" charset="0"/>
              </a:defRPr>
            </a:lvl8pPr>
            <a:lvl9pPr marL="3886200" indent="-228600" fontAlgn="base">
              <a:spcBef>
                <a:spcPct val="0"/>
              </a:spcBef>
              <a:spcAft>
                <a:spcPct val="0"/>
              </a:spcAft>
              <a:defRPr>
                <a:latin typeface="Calibri" panose="020F0502020204030204" pitchFamily="34" charset="0"/>
              </a:defRPr>
            </a:lvl9pPr>
          </a:lstStyle>
          <a:p>
            <a:r>
              <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1.7</a:t>
            </a:r>
            <a:r>
              <a:rPr lang="zh-CN" altLang="en-US"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多彩的文化生活</a:t>
            </a:r>
            <a:endParaRPr lang="en-US" altLang="zh-CN" spc="3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MH" val="20210325163420"/>
  <p:tag name="MH_LIBRARY" val="CONTENTS"/>
  <p:tag name="MH_TYPE" val="ENTRY"/>
  <p:tag name="ID" val="547105"/>
  <p:tag name="MH_ORDER" val="1"/>
</p:tagLst>
</file>

<file path=ppt/tags/tag10.xml><?xml version="1.0" encoding="utf-8"?>
<p:tagLst xmlns:p="http://schemas.openxmlformats.org/presentationml/2006/main">
  <p:tag name="MH" val="20210325163420"/>
  <p:tag name="MH_LIBRARY" val="CONTENTS"/>
  <p:tag name="MH_TYPE" val="OTHERS"/>
  <p:tag name="ID" val="547105"/>
</p:tagLst>
</file>

<file path=ppt/tags/tag11.xml><?xml version="1.0" encoding="utf-8"?>
<p:tagLst xmlns:p="http://schemas.openxmlformats.org/presentationml/2006/main">
  <p:tag name="MH" val="20210325163420"/>
  <p:tag name="MH_LIBRARY" val="CONTENTS"/>
  <p:tag name="MH_TYPE" val="OTHERS"/>
  <p:tag name="ID" val="547105"/>
</p:tagLst>
</file>

<file path=ppt/tags/tag12.xml><?xml version="1.0" encoding="utf-8"?>
<p:tagLst xmlns:p="http://schemas.openxmlformats.org/presentationml/2006/main">
  <p:tag name="MH" val="20210325163420"/>
  <p:tag name="MH_LIBRARY" val="CONTENTS"/>
  <p:tag name="MH_AUTOCOLOR" val="TRUE"/>
  <p:tag name="MH_TYPE" val="CONTENTS"/>
  <p:tag name="ID" val="547105"/>
</p:tagLst>
</file>

<file path=ppt/tags/tag13.xml><?xml version="1.0" encoding="utf-8"?>
<p:tagLst xmlns:p="http://schemas.openxmlformats.org/presentationml/2006/main">
  <p:tag name="MH" val="20210325163420"/>
  <p:tag name="MH_LIBRARY" val="CONTENTS"/>
  <p:tag name="MH_TYPE" val="ENTRY"/>
  <p:tag name="ID" val="547105"/>
  <p:tag name="MH_ORDER" val="1"/>
</p:tagLst>
</file>

<file path=ppt/tags/tag14.xml><?xml version="1.0" encoding="utf-8"?>
<p:tagLst xmlns:p="http://schemas.openxmlformats.org/presentationml/2006/main">
  <p:tag name="MH" val="20210325163420"/>
  <p:tag name="MH_LIBRARY" val="CONTENTS"/>
  <p:tag name="MH_TYPE" val="ENTRY"/>
  <p:tag name="ID" val="547105"/>
  <p:tag name="MH_ORDER" val="2"/>
</p:tagLst>
</file>

<file path=ppt/tags/tag15.xml><?xml version="1.0" encoding="utf-8"?>
<p:tagLst xmlns:p="http://schemas.openxmlformats.org/presentationml/2006/main">
  <p:tag name="MH" val="20210325163420"/>
  <p:tag name="MH_LIBRARY" val="CONTENTS"/>
  <p:tag name="MH_TYPE" val="ENTRY"/>
  <p:tag name="ID" val="547105"/>
  <p:tag name="MH_ORDER" val="3"/>
</p:tagLst>
</file>

<file path=ppt/tags/tag16.xml><?xml version="1.0" encoding="utf-8"?>
<p:tagLst xmlns:p="http://schemas.openxmlformats.org/presentationml/2006/main">
  <p:tag name="MH" val="20210325163420"/>
  <p:tag name="MH_LIBRARY" val="CONTENTS"/>
  <p:tag name="MH_TYPE" val="ENTRY"/>
  <p:tag name="ID" val="547105"/>
  <p:tag name="MH_ORDER" val="4"/>
</p:tagLst>
</file>

<file path=ppt/tags/tag17.xml><?xml version="1.0" encoding="utf-8"?>
<p:tagLst xmlns:p="http://schemas.openxmlformats.org/presentationml/2006/main">
  <p:tag name="MH" val="20210325163420"/>
  <p:tag name="MH_LIBRARY" val="CONTENTS"/>
  <p:tag name="MH_TYPE" val="NUMBER"/>
  <p:tag name="ID" val="547105"/>
  <p:tag name="MH_ORDER" val="1"/>
</p:tagLst>
</file>

<file path=ppt/tags/tag18.xml><?xml version="1.0" encoding="utf-8"?>
<p:tagLst xmlns:p="http://schemas.openxmlformats.org/presentationml/2006/main">
  <p:tag name="MH" val="20210325163420"/>
  <p:tag name="MH_LIBRARY" val="CONTENTS"/>
  <p:tag name="MH_TYPE" val="NUMBER"/>
  <p:tag name="ID" val="547105"/>
  <p:tag name="MH_ORDER" val="2"/>
</p:tagLst>
</file>

<file path=ppt/tags/tag19.xml><?xml version="1.0" encoding="utf-8"?>
<p:tagLst xmlns:p="http://schemas.openxmlformats.org/presentationml/2006/main">
  <p:tag name="MH" val="20210325163420"/>
  <p:tag name="MH_LIBRARY" val="CONTENTS"/>
  <p:tag name="MH_TYPE" val="NUMBER"/>
  <p:tag name="ID" val="547105"/>
  <p:tag name="MH_ORDER" val="3"/>
</p:tagLst>
</file>

<file path=ppt/tags/tag2.xml><?xml version="1.0" encoding="utf-8"?>
<p:tagLst xmlns:p="http://schemas.openxmlformats.org/presentationml/2006/main">
  <p:tag name="MH" val="20210325163420"/>
  <p:tag name="MH_LIBRARY" val="CONTENTS"/>
  <p:tag name="MH_TYPE" val="ENTRY"/>
  <p:tag name="ID" val="547105"/>
  <p:tag name="MH_ORDER" val="2"/>
</p:tagLst>
</file>

<file path=ppt/tags/tag20.xml><?xml version="1.0" encoding="utf-8"?>
<p:tagLst xmlns:p="http://schemas.openxmlformats.org/presentationml/2006/main">
  <p:tag name="MH" val="20210325163420"/>
  <p:tag name="MH_LIBRARY" val="CONTENTS"/>
  <p:tag name="MH_TYPE" val="NUMBER"/>
  <p:tag name="ID" val="547105"/>
  <p:tag name="MH_ORDER" val="4"/>
</p:tagLst>
</file>

<file path=ppt/tags/tag21.xml><?xml version="1.0" encoding="utf-8"?>
<p:tagLst xmlns:p="http://schemas.openxmlformats.org/presentationml/2006/main">
  <p:tag name="MH" val="20210325163420"/>
  <p:tag name="MH_LIBRARY" val="CONTENTS"/>
  <p:tag name="MH_TYPE" val="OTHERS"/>
  <p:tag name="ID" val="547105"/>
</p:tagLst>
</file>

<file path=ppt/tags/tag22.xml><?xml version="1.0" encoding="utf-8"?>
<p:tagLst xmlns:p="http://schemas.openxmlformats.org/presentationml/2006/main">
  <p:tag name="MH" val="20210325163420"/>
  <p:tag name="MH_LIBRARY" val="CONTENTS"/>
  <p:tag name="MH_TYPE" val="OTHERS"/>
  <p:tag name="ID" val="547105"/>
</p:tagLst>
</file>

<file path=ppt/tags/tag23.xml><?xml version="1.0" encoding="utf-8"?>
<p:tagLst xmlns:p="http://schemas.openxmlformats.org/presentationml/2006/main">
  <p:tag name="MH" val="20210325163420"/>
  <p:tag name="MH_LIBRARY" val="CONTENTS"/>
  <p:tag name="MH_TYPE" val="OTHERS"/>
  <p:tag name="ID" val="547105"/>
</p:tagLst>
</file>

<file path=ppt/tags/tag24.xml><?xml version="1.0" encoding="utf-8"?>
<p:tagLst xmlns:p="http://schemas.openxmlformats.org/presentationml/2006/main">
  <p:tag name="MH" val="20210325163420"/>
  <p:tag name="MH_LIBRARY" val="CONTENTS"/>
  <p:tag name="MH_AUTOCOLOR" val="TRUE"/>
  <p:tag name="ID" val="547105"/>
  <p:tag name="MH_TYPE" val="CONTENTS_SECTION"/>
</p:tagLst>
</file>

<file path=ppt/tags/tag25.xml><?xml version="1.0" encoding="utf-8"?>
<p:tagLst xmlns:p="http://schemas.openxmlformats.org/presentationml/2006/main">
  <p:tag name="MH_TYPE" val="#NeiR#"/>
  <p:tag name="MH_NUMBER" val="4"/>
  <p:tag name="MH_CATEGORY" val="#XunHChF#"/>
  <p:tag name="MH_LAYOUT" val="TitleSubTitle"/>
  <p:tag name="MH" val="20200314150801"/>
  <p:tag name="MH_LIBRARY" val="GRAPHIC"/>
</p:tagLst>
</file>

<file path=ppt/tags/tag26.xml><?xml version="1.0" encoding="utf-8"?>
<p:tagLst xmlns:p="http://schemas.openxmlformats.org/presentationml/2006/main">
  <p:tag name="KSO_WM_TEMPLATE_CATEGORY" val="diagram"/>
  <p:tag name="KSO_WM_TEMPLATE_INDEX" val="20184206"/>
  <p:tag name="KSO_WM_UNIT_TYPE" val="m_i"/>
  <p:tag name="KSO_WM_UNIT_INDEX" val="1_1"/>
  <p:tag name="KSO_WM_UNIT_ID" val="diagram20184206_3*m_i*1_1"/>
  <p:tag name="KSO_WM_UNIT_LAYERLEVEL" val="1_1"/>
  <p:tag name="KSO_WM_BEAUTIFY_FLAG" val="#wm#"/>
  <p:tag name="KSO_WM_TAG_VERSION" val="1.0"/>
  <p:tag name="KSO_WM_DIAGRAM_GROUP_CODE" val="m1-1"/>
  <p:tag name="KSO_WM_UNIT_LINE_FORE_SCHEMECOLOR_INDEX" val="10"/>
  <p:tag name="KSO_WM_UNIT_LINE_FILL_TYPE" val="2"/>
  <p:tag name="KSO_WM_UNIT_TEXT_FILL_FORE_SCHEMECOLOR_INDEX" val="2"/>
  <p:tag name="KSO_WM_UNIT_TEXT_FILL_TYPE" val="1"/>
</p:tagLst>
</file>

<file path=ppt/tags/tag27.xml><?xml version="1.0" encoding="utf-8"?>
<p:tagLst xmlns:p="http://schemas.openxmlformats.org/presentationml/2006/main">
  <p:tag name="KSO_WM_TEMPLATE_CATEGORY" val="diagram"/>
  <p:tag name="KSO_WM_TEMPLATE_INDEX" val="20184206"/>
  <p:tag name="KSO_WM_UNIT_TYPE" val="m_h_i"/>
  <p:tag name="KSO_WM_UNIT_INDEX" val="1_2_4"/>
  <p:tag name="KSO_WM_UNIT_ID" val="diagram20184206_3*m_h_i*1_2_4"/>
  <p:tag name="KSO_WM_UNIT_LAYERLEVEL" val="1_1_1"/>
  <p:tag name="KSO_WM_BEAUTIFY_FLAG" val="#wm#"/>
  <p:tag name="KSO_WM_TAG_VERSION" val="1.0"/>
  <p:tag name="KSO_WM_DIAGRAM_GROUP_CODE" val="m1-1"/>
  <p:tag name="KSO_WM_UNIT_FILL_FORE_SCHEMECOLOR_INDEX" val="5"/>
  <p:tag name="KSO_WM_UNIT_FILL_TYPE" val="1"/>
  <p:tag name="KSO_WM_UNIT_TEXT_FILL_FORE_SCHEMECOLOR_INDEX" val="13"/>
  <p:tag name="KSO_WM_UNIT_TEXT_FILL_TYPE" val="1"/>
</p:tagLst>
</file>

<file path=ppt/tags/tag28.xml><?xml version="1.0" encoding="utf-8"?>
<p:tagLst xmlns:p="http://schemas.openxmlformats.org/presentationml/2006/main">
  <p:tag name="KSO_WM_TEMPLATE_CATEGORY" val="diagram"/>
  <p:tag name="KSO_WM_TEMPLATE_INDEX" val="20184206"/>
  <p:tag name="KSO_WM_UNIT_TYPE" val="m_h_i"/>
  <p:tag name="KSO_WM_UNIT_INDEX" val="1_2_3"/>
  <p:tag name="KSO_WM_UNIT_ID" val="diagram20184206_3*m_h_i*1_2_3"/>
  <p:tag name="KSO_WM_UNIT_LAYERLEVEL" val="1_1_1"/>
  <p:tag name="KSO_WM_BEAUTIFY_FLAG" val="#wm#"/>
  <p:tag name="KSO_WM_TAG_VERSION" val="1.0"/>
  <p:tag name="KSO_WM_DIAGRAM_GROUP_CODE" val="m1-1"/>
  <p:tag name="KSO_WM_UNIT_FILL_FORE_SCHEMECOLOR_INDEX" val="5"/>
  <p:tag name="KSO_WM_UNIT_FILL_TYPE" val="1"/>
  <p:tag name="KSO_WM_UNIT_TEXT_FILL_FORE_SCHEMECOLOR_INDEX" val="13"/>
  <p:tag name="KSO_WM_UNIT_TEXT_FILL_TYPE" val="1"/>
</p:tagLst>
</file>

<file path=ppt/tags/tag29.xml><?xml version="1.0" encoding="utf-8"?>
<p:tagLst xmlns:p="http://schemas.openxmlformats.org/presentationml/2006/main">
  <p:tag name="KSO_WM_TEMPLATE_CATEGORY" val="diagram"/>
  <p:tag name="KSO_WM_TEMPLATE_INDEX" val="20184206"/>
  <p:tag name="KSO_WM_UNIT_TYPE" val="m_h_i"/>
  <p:tag name="KSO_WM_UNIT_INDEX" val="1_3_4"/>
  <p:tag name="KSO_WM_UNIT_ID" val="diagram20184206_3*m_h_i*1_3_4"/>
  <p:tag name="KSO_WM_UNIT_LAYERLEVEL" val="1_1_1"/>
  <p:tag name="KSO_WM_BEAUTIFY_FLAG" val="#wm#"/>
  <p:tag name="KSO_WM_TAG_VERSION" val="1.0"/>
  <p:tag name="KSO_WM_DIAGRAM_GROUP_CODE" val="m1-1"/>
  <p:tag name="KSO_WM_UNIT_FILL_FORE_SCHEMECOLOR_INDEX" val="6"/>
  <p:tag name="KSO_WM_UNIT_FILL_TYPE" val="1"/>
  <p:tag name="KSO_WM_UNIT_TEXT_FILL_FORE_SCHEMECOLOR_INDEX" val="13"/>
  <p:tag name="KSO_WM_UNIT_TEXT_FILL_TYPE" val="1"/>
</p:tagLst>
</file>

<file path=ppt/tags/tag3.xml><?xml version="1.0" encoding="utf-8"?>
<p:tagLst xmlns:p="http://schemas.openxmlformats.org/presentationml/2006/main">
  <p:tag name="MH" val="20210325163420"/>
  <p:tag name="MH_LIBRARY" val="CONTENTS"/>
  <p:tag name="MH_TYPE" val="ENTRY"/>
  <p:tag name="ID" val="547105"/>
  <p:tag name="MH_ORDER" val="3"/>
</p:tagLst>
</file>

<file path=ppt/tags/tag30.xml><?xml version="1.0" encoding="utf-8"?>
<p:tagLst xmlns:p="http://schemas.openxmlformats.org/presentationml/2006/main">
  <p:tag name="KSO_WM_TEMPLATE_CATEGORY" val="diagram"/>
  <p:tag name="KSO_WM_TEMPLATE_INDEX" val="20184206"/>
  <p:tag name="KSO_WM_UNIT_TYPE" val="m_h_i"/>
  <p:tag name="KSO_WM_UNIT_INDEX" val="1_3_2"/>
  <p:tag name="KSO_WM_UNIT_ID" val="diagram20184206_3*m_h_i*1_3_2"/>
  <p:tag name="KSO_WM_UNIT_LAYERLEVEL" val="1_1_1"/>
  <p:tag name="KSO_WM_BEAUTIFY_FLAG" val="#wm#"/>
  <p:tag name="KSO_WM_TAG_VERSION" val="1.0"/>
  <p:tag name="KSO_WM_DIAGRAM_GROUP_CODE" val="m1-1"/>
  <p:tag name="KSO_WM_UNIT_FILL_FORE_SCHEMECOLOR_INDEX" val="6"/>
  <p:tag name="KSO_WM_UNIT_FILL_TYPE" val="1"/>
  <p:tag name="KSO_WM_UNIT_TEXT_FILL_FORE_SCHEMECOLOR_INDEX" val="13"/>
  <p:tag name="KSO_WM_UNIT_TEXT_FILL_TYPE" val="1"/>
</p:tagLst>
</file>

<file path=ppt/tags/tag31.xml><?xml version="1.0" encoding="utf-8"?>
<p:tagLst xmlns:p="http://schemas.openxmlformats.org/presentationml/2006/main">
  <p:tag name="KSO_WM_TEMPLATE_CATEGORY" val="diagram"/>
  <p:tag name="KSO_WM_TEMPLATE_INDEX" val="20184206"/>
  <p:tag name="KSO_WM_UNIT_TYPE" val="m_h_i"/>
  <p:tag name="KSO_WM_UNIT_INDEX" val="1_1_4"/>
  <p:tag name="KSO_WM_UNIT_ID" val="diagram20184206_3*m_h_i*1_1_4"/>
  <p:tag name="KSO_WM_UNIT_LAYERLEVEL" val="1_1_1"/>
  <p:tag name="KSO_WM_BEAUTIFY_FLAG" val="#wm#"/>
  <p:tag name="KSO_WM_TAG_VERSION" val="1.0"/>
  <p:tag name="KSO_WM_DIAGRAM_GROUP_CODE" val="m1-1"/>
  <p:tag name="KSO_WM_UNIT_FILL_FORE_SCHEMECOLOR_INDEX" val="7"/>
  <p:tag name="KSO_WM_UNIT_FILL_TYPE" val="1"/>
  <p:tag name="KSO_WM_UNIT_TEXT_FILL_FORE_SCHEMECOLOR_INDEX" val="13"/>
  <p:tag name="KSO_WM_UNIT_TEXT_FILL_TYPE" val="1"/>
</p:tagLst>
</file>

<file path=ppt/tags/tag32.xml><?xml version="1.0" encoding="utf-8"?>
<p:tagLst xmlns:p="http://schemas.openxmlformats.org/presentationml/2006/main">
  <p:tag name="KSO_WM_TEMPLATE_CATEGORY" val="diagram"/>
  <p:tag name="KSO_WM_TEMPLATE_INDEX" val="20184206"/>
  <p:tag name="KSO_WM_UNIT_TYPE" val="m_h_i"/>
  <p:tag name="KSO_WM_UNIT_INDEX" val="1_1_3"/>
  <p:tag name="KSO_WM_UNIT_ID" val="diagram20184206_3*m_h_i*1_1_3"/>
  <p:tag name="KSO_WM_UNIT_LAYERLEVEL" val="1_1_1"/>
  <p:tag name="KSO_WM_BEAUTIFY_FLAG" val="#wm#"/>
  <p:tag name="KSO_WM_TAG_VERSION" val="1.0"/>
  <p:tag name="KSO_WM_DIAGRAM_GROUP_CODE" val="m1-1"/>
  <p:tag name="KSO_WM_UNIT_FILL_FORE_SCHEMECOLOR_INDEX" val="7"/>
  <p:tag name="KSO_WM_UNIT_FILL_TYPE" val="1"/>
  <p:tag name="KSO_WM_UNIT_TEXT_FILL_FORE_SCHEMECOLOR_INDEX" val="13"/>
  <p:tag name="KSO_WM_UNIT_TEXT_FILL_TYPE" val="1"/>
</p:tagLst>
</file>

<file path=ppt/tags/tag33.xml><?xml version="1.0" encoding="utf-8"?>
<p:tagLst xmlns:p="http://schemas.openxmlformats.org/presentationml/2006/main">
  <p:tag name="KSO_WM_TEMPLATE_CATEGORY" val="diagram"/>
  <p:tag name="KSO_WM_TEMPLATE_INDEX" val="20184206"/>
  <p:tag name="KSO_WM_UNIT_TYPE" val="m_h_i"/>
  <p:tag name="KSO_WM_UNIT_INDEX" val="1_4_4"/>
  <p:tag name="KSO_WM_UNIT_ID" val="diagram20184206_3*m_h_i*1_4_4"/>
  <p:tag name="KSO_WM_UNIT_LAYERLEVEL" val="1_1_1"/>
  <p:tag name="KSO_WM_BEAUTIFY_FLAG" val="#wm#"/>
  <p:tag name="KSO_WM_TAG_VERSION" val="1.0"/>
  <p:tag name="KSO_WM_DIAGRAM_GROUP_CODE" val="m1-1"/>
  <p:tag name="KSO_WM_UNIT_FILL_FORE_SCHEMECOLOR_INDEX" val="8"/>
  <p:tag name="KSO_WM_UNIT_FILL_TYPE" val="1"/>
  <p:tag name="KSO_WM_UNIT_TEXT_FILL_FORE_SCHEMECOLOR_INDEX" val="13"/>
  <p:tag name="KSO_WM_UNIT_TEXT_FILL_TYPE" val="1"/>
</p:tagLst>
</file>

<file path=ppt/tags/tag34.xml><?xml version="1.0" encoding="utf-8"?>
<p:tagLst xmlns:p="http://schemas.openxmlformats.org/presentationml/2006/main">
  <p:tag name="KSO_WM_TEMPLATE_CATEGORY" val="diagram"/>
  <p:tag name="KSO_WM_TEMPLATE_INDEX" val="20184206"/>
  <p:tag name="KSO_WM_UNIT_TYPE" val="m_h_i"/>
  <p:tag name="KSO_WM_UNIT_INDEX" val="1_4_3"/>
  <p:tag name="KSO_WM_UNIT_ID" val="diagram20184206_3*m_h_i*1_4_3"/>
  <p:tag name="KSO_WM_UNIT_LAYERLEVEL" val="1_1_1"/>
  <p:tag name="KSO_WM_BEAUTIFY_FLAG" val="#wm#"/>
  <p:tag name="KSO_WM_TAG_VERSION" val="1.0"/>
  <p:tag name="KSO_WM_DIAGRAM_GROUP_CODE" val="m1-1"/>
  <p:tag name="KSO_WM_UNIT_FILL_FORE_SCHEMECOLOR_INDEX" val="8"/>
  <p:tag name="KSO_WM_UNIT_FILL_TYPE" val="1"/>
  <p:tag name="KSO_WM_UNIT_TEXT_FILL_FORE_SCHEMECOLOR_INDEX" val="13"/>
  <p:tag name="KSO_WM_UNIT_TEXT_FILL_TYPE" val="1"/>
</p:tagLst>
</file>

<file path=ppt/tags/tag35.xml><?xml version="1.0" encoding="utf-8"?>
<p:tagLst xmlns:p="http://schemas.openxmlformats.org/presentationml/2006/main">
  <p:tag name="KSO_WM_TEMPLATE_CATEGORY" val="diagram"/>
  <p:tag name="KSO_WM_TEMPLATE_INDEX" val="20184206"/>
  <p:tag name="KSO_WM_UNIT_TYPE" val="m_h_i"/>
  <p:tag name="KSO_WM_UNIT_INDEX" val="1_5_3"/>
  <p:tag name="KSO_WM_UNIT_ID" val="diagram20184206_3*m_h_i*1_5_3"/>
  <p:tag name="KSO_WM_UNIT_LAYERLEVEL" val="1_1_1"/>
  <p:tag name="KSO_WM_BEAUTIFY_FLAG" val="#wm#"/>
  <p:tag name="KSO_WM_TAG_VERSION" val="1.0"/>
  <p:tag name="KSO_WM_DIAGRAM_GROUP_CODE" val="m1-1"/>
  <p:tag name="KSO_WM_UNIT_FILL_FORE_SCHEMECOLOR_INDEX" val="9"/>
  <p:tag name="KSO_WM_UNIT_FILL_TYPE" val="1"/>
  <p:tag name="KSO_WM_UNIT_TEXT_FILL_FORE_SCHEMECOLOR_INDEX" val="13"/>
  <p:tag name="KSO_WM_UNIT_TEXT_FILL_TYPE" val="1"/>
</p:tagLst>
</file>

<file path=ppt/tags/tag36.xml><?xml version="1.0" encoding="utf-8"?>
<p:tagLst xmlns:p="http://schemas.openxmlformats.org/presentationml/2006/main">
  <p:tag name="KSO_WM_TEMPLATE_CATEGORY" val="diagram"/>
  <p:tag name="KSO_WM_TEMPLATE_INDEX" val="20184206"/>
  <p:tag name="KSO_WM_UNIT_TYPE" val="m_h_i"/>
  <p:tag name="KSO_WM_UNIT_INDEX" val="1_5_2"/>
  <p:tag name="KSO_WM_UNIT_ID" val="diagram20184206_3*m_h_i*1_5_2"/>
  <p:tag name="KSO_WM_UNIT_LAYERLEVEL" val="1_1_1"/>
  <p:tag name="KSO_WM_BEAUTIFY_FLAG" val="#wm#"/>
  <p:tag name="KSO_WM_TAG_VERSION" val="1.0"/>
  <p:tag name="KSO_WM_DIAGRAM_GROUP_CODE" val="m1-1"/>
  <p:tag name="KSO_WM_UNIT_FILL_FORE_SCHEMECOLOR_INDEX" val="9"/>
  <p:tag name="KSO_WM_UNIT_FILL_TYPE" val="1"/>
  <p:tag name="KSO_WM_UNIT_TEXT_FILL_FORE_SCHEMECOLOR_INDEX" val="13"/>
  <p:tag name="KSO_WM_UNIT_TEXT_FILL_TYPE" val="1"/>
</p:tagLst>
</file>

<file path=ppt/tags/tag37.xml><?xml version="1.0" encoding="utf-8"?>
<p:tagLst xmlns:p="http://schemas.openxmlformats.org/presentationml/2006/main">
  <p:tag name="KSO_WM_TEMPLATE_CATEGORY" val="diagram"/>
  <p:tag name="KSO_WM_TEMPLATE_INDEX" val="20184206"/>
  <p:tag name="KSO_WM_UNIT_TYPE" val="m_h_i"/>
  <p:tag name="KSO_WM_UNIT_INDEX" val="1_2_2"/>
  <p:tag name="KSO_WM_UNIT_ID" val="diagram20184206_3*m_h_i*1_2_2"/>
  <p:tag name="KSO_WM_UNIT_LAYERLEVEL" val="1_1_1"/>
  <p:tag name="KSO_WM_BEAUTIFY_FLAG" val="#wm#"/>
  <p:tag name="KSO_WM_TAG_VERSION" val="1.0"/>
  <p:tag name="KSO_WM_DIAGRAM_GROUP_CODE" val="m1-1"/>
  <p:tag name="KSO_WM_UNIT_FILL_FORE_SCHEMECOLOR_INDEX" val="5"/>
  <p:tag name="KSO_WM_UNIT_FILL_TYPE" val="1"/>
  <p:tag name="KSO_WM_UNIT_TEXT_FILL_FORE_SCHEMECOLOR_INDEX" val="13"/>
  <p:tag name="KSO_WM_UNIT_TEXT_FILL_TYPE" val="1"/>
</p:tagLst>
</file>

<file path=ppt/tags/tag38.xml><?xml version="1.0" encoding="utf-8"?>
<p:tagLst xmlns:p="http://schemas.openxmlformats.org/presentationml/2006/main">
  <p:tag name="KSO_WM_TEMPLATE_CATEGORY" val="diagram"/>
  <p:tag name="KSO_WM_TEMPLATE_INDEX" val="20184206"/>
  <p:tag name="KSO_WM_UNIT_TYPE" val="m_h_i"/>
  <p:tag name="KSO_WM_UNIT_INDEX" val="1_3_3"/>
  <p:tag name="KSO_WM_UNIT_ID" val="diagram20184206_3*m_h_i*1_3_3"/>
  <p:tag name="KSO_WM_UNIT_LAYERLEVEL" val="1_1_1"/>
  <p:tag name="KSO_WM_BEAUTIFY_FLAG" val="#wm#"/>
  <p:tag name="KSO_WM_TAG_VERSION" val="1.0"/>
  <p:tag name="KSO_WM_DIAGRAM_GROUP_CODE" val="m1-1"/>
  <p:tag name="KSO_WM_UNIT_FILL_FORE_SCHEMECOLOR_INDEX" val="6"/>
  <p:tag name="KSO_WM_UNIT_FILL_TYPE" val="1"/>
  <p:tag name="KSO_WM_UNIT_TEXT_FILL_FORE_SCHEMECOLOR_INDEX" val="13"/>
  <p:tag name="KSO_WM_UNIT_TEXT_FILL_TYPE" val="1"/>
</p:tagLst>
</file>

<file path=ppt/tags/tag39.xml><?xml version="1.0" encoding="utf-8"?>
<p:tagLst xmlns:p="http://schemas.openxmlformats.org/presentationml/2006/main">
  <p:tag name="KSO_WM_TEMPLATE_CATEGORY" val="diagram"/>
  <p:tag name="KSO_WM_TEMPLATE_INDEX" val="20184206"/>
  <p:tag name="KSO_WM_UNIT_TYPE" val="m_h_i"/>
  <p:tag name="KSO_WM_UNIT_INDEX" val="1_1_1"/>
  <p:tag name="KSO_WM_UNIT_ID" val="diagram20184206_3*m_h_i*1_1_1"/>
  <p:tag name="KSO_WM_UNIT_LAYERLEVEL" val="1_1_1"/>
  <p:tag name="KSO_WM_BEAUTIFY_FLAG" val="#wm#"/>
  <p:tag name="KSO_WM_TAG_VERSION" val="1.0"/>
  <p:tag name="KSO_WM_DIAGRAM_GROUP_CODE" val="m1-1"/>
  <p:tag name="KSO_WM_UNIT_FILL_FORE_SCHEMECOLOR_INDEX" val="7"/>
  <p:tag name="KSO_WM_UNIT_FILL_TYPE" val="1"/>
  <p:tag name="KSO_WM_UNIT_TEXT_FILL_FORE_SCHEMECOLOR_INDEX" val="13"/>
  <p:tag name="KSO_WM_UNIT_TEXT_FILL_TYPE" val="1"/>
</p:tagLst>
</file>

<file path=ppt/tags/tag4.xml><?xml version="1.0" encoding="utf-8"?>
<p:tagLst xmlns:p="http://schemas.openxmlformats.org/presentationml/2006/main">
  <p:tag name="MH" val="20210325163420"/>
  <p:tag name="MH_LIBRARY" val="CONTENTS"/>
  <p:tag name="MH_TYPE" val="ENTRY"/>
  <p:tag name="ID" val="547105"/>
  <p:tag name="MH_ORDER" val="4"/>
</p:tagLst>
</file>

<file path=ppt/tags/tag40.xml><?xml version="1.0" encoding="utf-8"?>
<p:tagLst xmlns:p="http://schemas.openxmlformats.org/presentationml/2006/main">
  <p:tag name="KSO_WM_TEMPLATE_CATEGORY" val="diagram"/>
  <p:tag name="KSO_WM_TEMPLATE_INDEX" val="20184206"/>
  <p:tag name="KSO_WM_UNIT_TYPE" val="m_h_i"/>
  <p:tag name="KSO_WM_UNIT_INDEX" val="1_4_1"/>
  <p:tag name="KSO_WM_UNIT_ID" val="diagram20184206_3*m_h_i*1_4_1"/>
  <p:tag name="KSO_WM_UNIT_LAYERLEVEL" val="1_1_1"/>
  <p:tag name="KSO_WM_BEAUTIFY_FLAG" val="#wm#"/>
  <p:tag name="KSO_WM_TAG_VERSION" val="1.0"/>
  <p:tag name="KSO_WM_DIAGRAM_GROUP_CODE" val="m1-1"/>
  <p:tag name="KSO_WM_UNIT_FILL_FORE_SCHEMECOLOR_INDEX" val="8"/>
  <p:tag name="KSO_WM_UNIT_FILL_TYPE" val="1"/>
  <p:tag name="KSO_WM_UNIT_TEXT_FILL_FORE_SCHEMECOLOR_INDEX" val="13"/>
  <p:tag name="KSO_WM_UNIT_TEXT_FILL_TYPE" val="1"/>
</p:tagLst>
</file>

<file path=ppt/tags/tag41.xml><?xml version="1.0" encoding="utf-8"?>
<p:tagLst xmlns:p="http://schemas.openxmlformats.org/presentationml/2006/main">
  <p:tag name="KSO_WM_TEMPLATE_CATEGORY" val="diagram"/>
  <p:tag name="KSO_WM_TEMPLATE_INDEX" val="20184206"/>
  <p:tag name="KSO_WM_UNIT_TYPE" val="m_i"/>
  <p:tag name="KSO_WM_UNIT_INDEX" val="1_16"/>
  <p:tag name="KSO_WM_UNIT_ID" val="diagram20184206_3*m_i*1_16"/>
  <p:tag name="KSO_WM_UNIT_LAYERLEVEL" val="1_1"/>
  <p:tag name="KSO_WM_BEAUTIFY_FLAG" val="#wm#"/>
  <p:tag name="KSO_WM_TAG_VERSION" val="1.0"/>
  <p:tag name="KSO_WM_DIAGRAM_GROUP_CODE" val="m1-1"/>
  <p:tag name="KSO_WM_UNIT_FILL_FORE_SCHEMECOLOR_INDEX" val="9"/>
  <p:tag name="KSO_WM_UNIT_FILL_TYPE" val="1"/>
  <p:tag name="KSO_WM_UNIT_TEXT_FILL_FORE_SCHEMECOLOR_INDEX" val="13"/>
  <p:tag name="KSO_WM_UNIT_TEXT_FILL_TYPE" val="1"/>
</p:tagLst>
</file>

<file path=ppt/tags/tag42.xml><?xml version="1.0" encoding="utf-8"?>
<p:tagLst xmlns:p="http://schemas.openxmlformats.org/presentationml/2006/main">
  <p:tag name="KSO_WM_TEMPLATE_CATEGORY" val="diagram"/>
  <p:tag name="KSO_WM_TEMPLATE_INDEX" val="20184206"/>
  <p:tag name="KSO_WM_UNIT_TYPE" val="m_h_i"/>
  <p:tag name="KSO_WM_UNIT_INDEX" val="1_3_6"/>
  <p:tag name="KSO_WM_UNIT_ID" val="diagram20184206_3*m_h_i*1_3_6"/>
  <p:tag name="KSO_WM_UNIT_LAYERLEVEL" val="1_1_1"/>
  <p:tag name="KSO_WM_BEAUTIFY_FLAG" val="#wm#"/>
  <p:tag name="KSO_WM_TAG_VERSION" val="1.0"/>
  <p:tag name="KSO_WM_DIAGRAM_GROUP_CODE" val="m1-1"/>
  <p:tag name="KSO_WM_UNIT_TEXT_FILL_FORE_SCHEMECOLOR_INDEX" val="13"/>
  <p:tag name="KSO_WM_UNIT_TEXT_FILL_TYPE" val="1"/>
</p:tagLst>
</file>

<file path=ppt/tags/tag43.xml><?xml version="1.0" encoding="utf-8"?>
<p:tagLst xmlns:p="http://schemas.openxmlformats.org/presentationml/2006/main">
  <p:tag name="KSO_WM_TEMPLATE_CATEGORY" val="diagram"/>
  <p:tag name="KSO_WM_TEMPLATE_INDEX" val="20184206"/>
  <p:tag name="KSO_WM_UNIT_TYPE" val="m_h_i"/>
  <p:tag name="KSO_WM_UNIT_INDEX" val="1_4_6"/>
  <p:tag name="KSO_WM_UNIT_ID" val="diagram20184206_3*m_h_i*1_4_6"/>
  <p:tag name="KSO_WM_UNIT_LAYERLEVEL" val="1_1_1"/>
  <p:tag name="KSO_WM_BEAUTIFY_FLAG" val="#wm#"/>
  <p:tag name="KSO_WM_TAG_VERSION" val="1.0"/>
  <p:tag name="KSO_WM_DIAGRAM_GROUP_CODE" val="m1-1"/>
  <p:tag name="KSO_WM_UNIT_TEXT_FILL_FORE_SCHEMECOLOR_INDEX" val="13"/>
  <p:tag name="KSO_WM_UNIT_TEXT_FILL_TYPE" val="1"/>
</p:tagLst>
</file>

<file path=ppt/tags/tag44.xml><?xml version="1.0" encoding="utf-8"?>
<p:tagLst xmlns:p="http://schemas.openxmlformats.org/presentationml/2006/main">
  <p:tag name="KSO_WM_TEMPLATE_CATEGORY" val="diagram"/>
  <p:tag name="KSO_WM_TEMPLATE_INDEX" val="20184206"/>
  <p:tag name="KSO_WM_UNIT_TYPE" val="m_h_i"/>
  <p:tag name="KSO_WM_UNIT_INDEX" val="1_5_4"/>
  <p:tag name="KSO_WM_UNIT_ID" val="diagram20184206_3*m_h_i*1_5_4"/>
  <p:tag name="KSO_WM_UNIT_LAYERLEVEL" val="1_1_1"/>
  <p:tag name="KSO_WM_BEAUTIFY_FLAG" val="#wm#"/>
  <p:tag name="KSO_WM_TAG_VERSION" val="1.0"/>
  <p:tag name="KSO_WM_DIAGRAM_GROUP_CODE" val="m1-1"/>
  <p:tag name="KSO_WM_UNIT_TEXT_FILL_FORE_SCHEMECOLOR_INDEX" val="13"/>
  <p:tag name="KSO_WM_UNIT_TEXT_FILL_TYPE" val="1"/>
</p:tagLst>
</file>

<file path=ppt/tags/tag45.xml><?xml version="1.0" encoding="utf-8"?>
<p:tagLst xmlns:p="http://schemas.openxmlformats.org/presentationml/2006/main">
  <p:tag name="KSO_WM_TEMPLATE_CATEGORY" val="diagram"/>
  <p:tag name="KSO_WM_TEMPLATE_INDEX" val="20184206"/>
  <p:tag name="KSO_WM_UNIT_TYPE" val="m_h_i"/>
  <p:tag name="KSO_WM_UNIT_INDEX" val="1_1_5"/>
  <p:tag name="KSO_WM_UNIT_ID" val="diagram20184206_3*m_h_i*1_1_5"/>
  <p:tag name="KSO_WM_UNIT_LAYERLEVEL" val="1_1_1"/>
  <p:tag name="KSO_WM_BEAUTIFY_FLAG" val="#wm#"/>
  <p:tag name="KSO_WM_TAG_VERSION" val="1.0"/>
  <p:tag name="KSO_WM_DIAGRAM_GROUP_CODE" val="m1-1"/>
  <p:tag name="KSO_WM_UNIT_TEXT_FILL_FORE_SCHEMECOLOR_INDEX" val="13"/>
  <p:tag name="KSO_WM_UNIT_TEXT_FILL_TYPE" val="1"/>
</p:tagLst>
</file>

<file path=ppt/tags/tag46.xml><?xml version="1.0" encoding="utf-8"?>
<p:tagLst xmlns:p="http://schemas.openxmlformats.org/presentationml/2006/main">
  <p:tag name="KSO_WM_TEMPLATE_CATEGORY" val="diagram"/>
  <p:tag name="KSO_WM_TEMPLATE_INDEX" val="20184206"/>
  <p:tag name="KSO_WM_UNIT_TYPE" val="m_h_i"/>
  <p:tag name="KSO_WM_UNIT_INDEX" val="1_2_5"/>
  <p:tag name="KSO_WM_UNIT_ID" val="diagram20184206_3*m_h_i*1_2_5"/>
  <p:tag name="KSO_WM_UNIT_LAYERLEVEL" val="1_1_1"/>
  <p:tag name="KSO_WM_BEAUTIFY_FLAG" val="#wm#"/>
  <p:tag name="KSO_WM_TAG_VERSION" val="1.0"/>
  <p:tag name="KSO_WM_DIAGRAM_GROUP_CODE" val="m1-1"/>
  <p:tag name="KSO_WM_UNIT_TEXT_FILL_FORE_SCHEMECOLOR_INDEX" val="13"/>
  <p:tag name="KSO_WM_UNIT_TEXT_FILL_TYPE" val="1"/>
</p:tagLst>
</file>

<file path=ppt/tags/tag47.xml><?xml version="1.0" encoding="utf-8"?>
<p:tagLst xmlns:p="http://schemas.openxmlformats.org/presentationml/2006/main">
  <p:tag name="KSO_WM_TEMPLATE_CATEGORY" val="diagram"/>
  <p:tag name="KSO_WM_TEMPLATE_INDEX" val="20184206"/>
  <p:tag name="KSO_WM_UNIT_TYPE" val="m_h_i"/>
  <p:tag name="KSO_WM_UNIT_INDEX" val="1_3_7"/>
  <p:tag name="KSO_WM_UNIT_ID" val="diagram20184206_3*m_h_i*1_3_7"/>
  <p:tag name="KSO_WM_UNIT_LAYERLEVEL" val="1_1_1"/>
  <p:tag name="KSO_WM_BEAUTIFY_FLAG" val="#wm#"/>
  <p:tag name="KSO_WM_TAG_VERSION" val="1.0"/>
  <p:tag name="KSO_WM_DIAGRAM_GROUP_CODE" val="m1-1"/>
  <p:tag name="KSO_WM_UNIT_FILL_FORE_SCHEMECOLOR_INDEX" val="6"/>
  <p:tag name="KSO_WM_UNIT_FILL_TYPE" val="1"/>
  <p:tag name="KSO_WM_UNIT_TEXT_FILL_FORE_SCHEMECOLOR_INDEX" val="13"/>
  <p:tag name="KSO_WM_UNIT_TEXT_FILL_TYPE" val="1"/>
</p:tagLst>
</file>

<file path=ppt/tags/tag48.xml><?xml version="1.0" encoding="utf-8"?>
<p:tagLst xmlns:p="http://schemas.openxmlformats.org/presentationml/2006/main">
  <p:tag name="KSO_WM_TEMPLATE_CATEGORY" val="diagram"/>
  <p:tag name="KSO_WM_TEMPLATE_INDEX" val="20184206"/>
  <p:tag name="KSO_WM_UNIT_TYPE" val="m_h_i"/>
  <p:tag name="KSO_WM_UNIT_INDEX" val="1_4_7"/>
  <p:tag name="KSO_WM_UNIT_ID" val="diagram20184206_3*m_h_i*1_4_7"/>
  <p:tag name="KSO_WM_UNIT_LAYERLEVEL" val="1_1_1"/>
  <p:tag name="KSO_WM_BEAUTIFY_FLAG" val="#wm#"/>
  <p:tag name="KSO_WM_TAG_VERSION" val="1.0"/>
  <p:tag name="KSO_WM_DIAGRAM_GROUP_CODE" val="m1-1"/>
  <p:tag name="KSO_WM_UNIT_FILL_FORE_SCHEMECOLOR_INDEX" val="8"/>
  <p:tag name="KSO_WM_UNIT_FILL_TYPE" val="1"/>
  <p:tag name="KSO_WM_UNIT_TEXT_FILL_FORE_SCHEMECOLOR_INDEX" val="13"/>
  <p:tag name="KSO_WM_UNIT_TEXT_FILL_TYPE" val="1"/>
</p:tagLst>
</file>

<file path=ppt/tags/tag49.xml><?xml version="1.0" encoding="utf-8"?>
<p:tagLst xmlns:p="http://schemas.openxmlformats.org/presentationml/2006/main">
  <p:tag name="KSO_WM_TEMPLATE_CATEGORY" val="diagram"/>
  <p:tag name="KSO_WM_TEMPLATE_INDEX" val="20184206"/>
  <p:tag name="KSO_WM_UNIT_TYPE" val="m_h_i"/>
  <p:tag name="KSO_WM_UNIT_INDEX" val="1_5_5"/>
  <p:tag name="KSO_WM_UNIT_ID" val="diagram20184206_3*m_h_i*1_5_5"/>
  <p:tag name="KSO_WM_UNIT_LAYERLEVEL" val="1_1_1"/>
  <p:tag name="KSO_WM_BEAUTIFY_FLAG" val="#wm#"/>
  <p:tag name="KSO_WM_TAG_VERSION" val="1.0"/>
  <p:tag name="KSO_WM_DIAGRAM_GROUP_CODE" val="m1-1"/>
  <p:tag name="KSO_WM_UNIT_FILL_FORE_SCHEMECOLOR_INDEX" val="9"/>
  <p:tag name="KSO_WM_UNIT_FILL_TYPE" val="1"/>
  <p:tag name="KSO_WM_UNIT_TEXT_FILL_FORE_SCHEMECOLOR_INDEX" val="13"/>
  <p:tag name="KSO_WM_UNIT_TEXT_FILL_TYPE" val="1"/>
</p:tagLst>
</file>

<file path=ppt/tags/tag5.xml><?xml version="1.0" encoding="utf-8"?>
<p:tagLst xmlns:p="http://schemas.openxmlformats.org/presentationml/2006/main">
  <p:tag name="MH" val="20210325163420"/>
  <p:tag name="MH_LIBRARY" val="CONTENTS"/>
  <p:tag name="MH_TYPE" val="NUMBER"/>
  <p:tag name="ID" val="547105"/>
  <p:tag name="MH_ORDER" val="1"/>
</p:tagLst>
</file>

<file path=ppt/tags/tag50.xml><?xml version="1.0" encoding="utf-8"?>
<p:tagLst xmlns:p="http://schemas.openxmlformats.org/presentationml/2006/main">
  <p:tag name="KSO_WM_TEMPLATE_CATEGORY" val="diagram"/>
  <p:tag name="KSO_WM_TEMPLATE_INDEX" val="20184206"/>
  <p:tag name="KSO_WM_UNIT_TYPE" val="m_h_i"/>
  <p:tag name="KSO_WM_UNIT_INDEX" val="1_1_6"/>
  <p:tag name="KSO_WM_UNIT_ID" val="diagram20184206_3*m_h_i*1_1_6"/>
  <p:tag name="KSO_WM_UNIT_LAYERLEVEL" val="1_1_1"/>
  <p:tag name="KSO_WM_BEAUTIFY_FLAG" val="#wm#"/>
  <p:tag name="KSO_WM_TAG_VERSION" val="1.0"/>
  <p:tag name="KSO_WM_DIAGRAM_GROUP_CODE" val="m1-1"/>
  <p:tag name="KSO_WM_UNIT_FILL_FORE_SCHEMECOLOR_INDEX" val="7"/>
  <p:tag name="KSO_WM_UNIT_FILL_TYPE" val="1"/>
  <p:tag name="KSO_WM_UNIT_TEXT_FILL_FORE_SCHEMECOLOR_INDEX" val="13"/>
  <p:tag name="KSO_WM_UNIT_TEXT_FILL_TYPE" val="1"/>
</p:tagLst>
</file>

<file path=ppt/tags/tag51.xml><?xml version="1.0" encoding="utf-8"?>
<p:tagLst xmlns:p="http://schemas.openxmlformats.org/presentationml/2006/main">
  <p:tag name="KSO_WM_TEMPLATE_CATEGORY" val="diagram"/>
  <p:tag name="KSO_WM_TEMPLATE_INDEX" val="20184206"/>
  <p:tag name="KSO_WM_UNIT_TYPE" val="m_h_i"/>
  <p:tag name="KSO_WM_UNIT_INDEX" val="1_2_6"/>
  <p:tag name="KSO_WM_UNIT_ID" val="diagram20184206_3*m_h_i*1_2_6"/>
  <p:tag name="KSO_WM_UNIT_LAYERLEVEL" val="1_1_1"/>
  <p:tag name="KSO_WM_BEAUTIFY_FLAG" val="#wm#"/>
  <p:tag name="KSO_WM_TAG_VERSION" val="1.0"/>
  <p:tag name="KSO_WM_DIAGRAM_GROUP_CODE" val="m1-1"/>
  <p:tag name="KSO_WM_UNIT_FILL_FORE_SCHEMECOLOR_INDEX" val="5"/>
  <p:tag name="KSO_WM_UNIT_FILL_TYPE" val="1"/>
  <p:tag name="KSO_WM_UNIT_TEXT_FILL_FORE_SCHEMECOLOR_INDEX" val="13"/>
  <p:tag name="KSO_WM_UNIT_TEXT_FILL_TYPE" val="1"/>
</p:tagLst>
</file>

<file path=ppt/tags/tag52.xml><?xml version="1.0" encoding="utf-8"?>
<p:tagLst xmlns:p="http://schemas.openxmlformats.org/presentationml/2006/main">
  <p:tag name="KSO_WM_TEMPLATE_CATEGORY" val="diagram"/>
  <p:tag name="KSO_WM_TEMPLATE_INDEX" val="20184206"/>
  <p:tag name="KSO_WM_UNIT_TYPE" val="m_h_i"/>
  <p:tag name="KSO_WM_UNIT_INDEX" val="1_3_5"/>
  <p:tag name="KSO_WM_UNIT_ID" val="diagram20184206_3*m_h_i*1_3_5"/>
  <p:tag name="KSO_WM_UNIT_LAYERLEVEL" val="1_1_1"/>
  <p:tag name="KSO_WM_BEAUTIFY_FLAG" val="#wm#"/>
  <p:tag name="KSO_WM_TAG_VERSION" val="1.0"/>
  <p:tag name="KSO_WM_DIAGRAM_GROUP_CODE" val="m1-1"/>
  <p:tag name="KSO_WM_UNIT_FILL_FORE_SCHEMECOLOR_INDEX" val="6"/>
  <p:tag name="KSO_WM_UNIT_FILL_TYPE" val="1"/>
  <p:tag name="KSO_WM_UNIT_TEXT_FILL_FORE_SCHEMECOLOR_INDEX" val="13"/>
  <p:tag name="KSO_WM_UNIT_TEXT_FILL_TYPE" val="1"/>
</p:tagLst>
</file>

<file path=ppt/tags/tag53.xml><?xml version="1.0" encoding="utf-8"?>
<p:tagLst xmlns:p="http://schemas.openxmlformats.org/presentationml/2006/main">
  <p:tag name="KSO_WM_TEMPLATE_CATEGORY" val="diagram"/>
  <p:tag name="KSO_WM_TEMPLATE_INDEX" val="20184206"/>
  <p:tag name="KSO_WM_UNIT_TYPE" val="m_h_i"/>
  <p:tag name="KSO_WM_UNIT_INDEX" val="1_2_9"/>
  <p:tag name="KSO_WM_UNIT_ID" val="diagram20184206_3*m_h_i*1_2_9"/>
  <p:tag name="KSO_WM_UNIT_LAYERLEVEL" val="1_1_1"/>
  <p:tag name="KSO_WM_BEAUTIFY_FLAG" val="#wm#"/>
  <p:tag name="KSO_WM_TAG_VERSION" val="1.0"/>
  <p:tag name="KSO_WM_DIAGRAM_GROUP_CODE" val="m1-1"/>
  <p:tag name="KSO_WM_UNIT_FILL_FORE_SCHEMECOLOR_INDEX" val="5"/>
  <p:tag name="KSO_WM_UNIT_FILL_TYPE" val="1"/>
  <p:tag name="KSO_WM_UNIT_TEXT_FILL_FORE_SCHEMECOLOR_INDEX" val="13"/>
  <p:tag name="KSO_WM_UNIT_TEXT_FILL_TYPE" val="1"/>
</p:tagLst>
</file>

<file path=ppt/tags/tag54.xml><?xml version="1.0" encoding="utf-8"?>
<p:tagLst xmlns:p="http://schemas.openxmlformats.org/presentationml/2006/main">
  <p:tag name="KSO_WM_TEMPLATE_CATEGORY" val="diagram"/>
  <p:tag name="KSO_WM_TEMPLATE_INDEX" val="20184206"/>
  <p:tag name="KSO_WM_UNIT_TYPE" val="m_h_i"/>
  <p:tag name="KSO_WM_UNIT_INDEX" val="1_1_10"/>
  <p:tag name="KSO_WM_UNIT_ID" val="diagram20184206_3*m_h_i*1_1_10"/>
  <p:tag name="KSO_WM_UNIT_LAYERLEVEL" val="1_1_1"/>
  <p:tag name="KSO_WM_BEAUTIFY_FLAG" val="#wm#"/>
  <p:tag name="KSO_WM_TAG_VERSION" val="1.0"/>
  <p:tag name="KSO_WM_DIAGRAM_GROUP_CODE" val="m1-1"/>
  <p:tag name="KSO_WM_UNIT_FILL_FORE_SCHEMECOLOR_INDEX" val="7"/>
  <p:tag name="KSO_WM_UNIT_FILL_TYPE" val="1"/>
  <p:tag name="KSO_WM_UNIT_TEXT_FILL_FORE_SCHEMECOLOR_INDEX" val="13"/>
  <p:tag name="KSO_WM_UNIT_TEXT_FILL_TYPE" val="1"/>
</p:tagLst>
</file>

<file path=ppt/tags/tag55.xml><?xml version="1.0" encoding="utf-8"?>
<p:tagLst xmlns:p="http://schemas.openxmlformats.org/presentationml/2006/main">
  <p:tag name="KSO_WM_TEMPLATE_CATEGORY" val="diagram"/>
  <p:tag name="KSO_WM_TEMPLATE_INDEX" val="20184206"/>
  <p:tag name="KSO_WM_UNIT_TYPE" val="m_h_i"/>
  <p:tag name="KSO_WM_UNIT_INDEX" val="1_4_5"/>
  <p:tag name="KSO_WM_UNIT_ID" val="diagram20184206_3*m_h_i*1_4_5"/>
  <p:tag name="KSO_WM_UNIT_LAYERLEVEL" val="1_1_1"/>
  <p:tag name="KSO_WM_BEAUTIFY_FLAG" val="#wm#"/>
  <p:tag name="KSO_WM_TAG_VERSION" val="1.0"/>
  <p:tag name="KSO_WM_DIAGRAM_GROUP_CODE" val="m1-1"/>
  <p:tag name="KSO_WM_UNIT_FILL_FORE_SCHEMECOLOR_INDEX" val="8"/>
  <p:tag name="KSO_WM_UNIT_FILL_TYPE" val="1"/>
  <p:tag name="KSO_WM_UNIT_TEXT_FILL_FORE_SCHEMECOLOR_INDEX" val="13"/>
  <p:tag name="KSO_WM_UNIT_TEXT_FILL_TYPE" val="1"/>
</p:tagLst>
</file>

<file path=ppt/tags/tag56.xml><?xml version="1.0" encoding="utf-8"?>
<p:tagLst xmlns:p="http://schemas.openxmlformats.org/presentationml/2006/main">
  <p:tag name="KSO_WM_TEMPLATE_CATEGORY" val="diagram"/>
  <p:tag name="KSO_WM_TEMPLATE_INDEX" val="20184206"/>
  <p:tag name="KSO_WM_UNIT_TYPE" val="m_h_i"/>
  <p:tag name="KSO_WM_UNIT_INDEX" val="1_5_9"/>
  <p:tag name="KSO_WM_UNIT_ID" val="diagram20184206_3*m_h_i*1_5_9"/>
  <p:tag name="KSO_WM_UNIT_LAYERLEVEL" val="1_1_1"/>
  <p:tag name="KSO_WM_BEAUTIFY_FLAG" val="#wm#"/>
  <p:tag name="KSO_WM_TAG_VERSION" val="1.0"/>
  <p:tag name="KSO_WM_DIAGRAM_GROUP_CODE" val="m1-1"/>
  <p:tag name="KSO_WM_UNIT_FILL_FORE_SCHEMECOLOR_INDEX" val="9"/>
  <p:tag name="KSO_WM_UNIT_FILL_TYPE" val="1"/>
  <p:tag name="KSO_WM_UNIT_TEXT_FILL_FORE_SCHEMECOLOR_INDEX" val="13"/>
  <p:tag name="KSO_WM_UNIT_TEXT_FILL_TYPE" val="1"/>
</p:tagLst>
</file>

<file path=ppt/tags/tag57.xml><?xml version="1.0" encoding="utf-8"?>
<p:tagLst xmlns:p="http://schemas.openxmlformats.org/presentationml/2006/main">
  <p:tag name="KSO_WM_TEMPLATE_CATEGORY" val="diagram"/>
  <p:tag name="KSO_WM_TEMPLATE_INDEX" val="20184206"/>
  <p:tag name="KSO_WM_UNIT_TYPE" val="m_i"/>
  <p:tag name="KSO_WM_UNIT_INDEX" val="1_43"/>
  <p:tag name="KSO_WM_UNIT_ID" val="diagram20184206_3*m_i*1_43"/>
  <p:tag name="KSO_WM_UNIT_LAYERLEVEL" val="1_1"/>
  <p:tag name="KSO_WM_BEAUTIFY_FLAG" val="#wm#"/>
  <p:tag name="KSO_WM_TAG_VERSION" val="1.0"/>
  <p:tag name="KSO_WM_DIAGRAM_GROUP_CODE" val="m1-1"/>
  <p:tag name="KSO_WM_UNIT_TEXT_FILL_FORE_SCHEMECOLOR_INDEX" val="1"/>
  <p:tag name="KSO_WM_UNIT_TEXT_FILL_TYPE" val="1"/>
</p:tagLst>
</file>

<file path=ppt/tags/tag58.xml><?xml version="1.0" encoding="utf-8"?>
<p:tagLst xmlns:p="http://schemas.openxmlformats.org/presentationml/2006/main">
  <p:tag name="KSO_WM_TEMPLATE_CATEGORY" val="diagram"/>
  <p:tag name="KSO_WM_TEMPLATE_INDEX" val="20184206"/>
  <p:tag name="KSO_WM_UNIT_TYPE" val="m_h_i"/>
  <p:tag name="KSO_WM_UNIT_INDEX" val="1_1_2"/>
  <p:tag name="KSO_WM_UNIT_ID" val="diagram20184206_3*m_h_i*1_1_2"/>
  <p:tag name="KSO_WM_UNIT_LAYERLEVEL" val="1_1_1"/>
  <p:tag name="KSO_WM_BEAUTIFY_FLAG" val="#wm#"/>
  <p:tag name="KSO_WM_TAG_VERSION" val="1.0"/>
  <p:tag name="KSO_WM_DIAGRAM_GROUP_CODE" val="m1-1"/>
  <p:tag name="KSO_WM_UNIT_TEXT_FILL_FORE_SCHEMECOLOR_INDEX" val="2"/>
  <p:tag name="KSO_WM_UNIT_TEXT_FILL_TYPE" val="1"/>
</p:tagLst>
</file>

<file path=ppt/tags/tag59.xml><?xml version="1.0" encoding="utf-8"?>
<p:tagLst xmlns:p="http://schemas.openxmlformats.org/presentationml/2006/main">
  <p:tag name="KSO_WM_TEMPLATE_CATEGORY" val="diagram"/>
  <p:tag name="KSO_WM_TEMPLATE_INDEX" val="20184206"/>
  <p:tag name="KSO_WM_UNIT_TYPE" val="m_h_a"/>
  <p:tag name="KSO_WM_UNIT_INDEX" val="1_1_1"/>
  <p:tag name="KSO_WM_UNIT_ID" val="diagram20184206_3*m_h_a*1_1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m1-1"/>
  <p:tag name="KSO_WM_UNIT_PRESET_TEXT" val="输入标题"/>
  <p:tag name="KSO_WM_UNIT_TEXT_FILL_FORE_SCHEMECOLOR_INDEX" val="2"/>
  <p:tag name="KSO_WM_UNIT_TEXT_FILL_TYPE" val="1"/>
</p:tagLst>
</file>

<file path=ppt/tags/tag6.xml><?xml version="1.0" encoding="utf-8"?>
<p:tagLst xmlns:p="http://schemas.openxmlformats.org/presentationml/2006/main">
  <p:tag name="MH" val="20210325163420"/>
  <p:tag name="MH_LIBRARY" val="CONTENTS"/>
  <p:tag name="MH_TYPE" val="NUMBER"/>
  <p:tag name="ID" val="547105"/>
  <p:tag name="MH_ORDER" val="2"/>
</p:tagLst>
</file>

<file path=ppt/tags/tag60.xml><?xml version="1.0" encoding="utf-8"?>
<p:tagLst xmlns:p="http://schemas.openxmlformats.org/presentationml/2006/main">
  <p:tag name="KSO_WM_TEMPLATE_CATEGORY" val="diagram"/>
  <p:tag name="KSO_WM_TEMPLATE_INDEX" val="20184206"/>
  <p:tag name="KSO_WM_UNIT_TYPE" val="m_h_i"/>
  <p:tag name="KSO_WM_UNIT_INDEX" val="1_2_1"/>
  <p:tag name="KSO_WM_UNIT_ID" val="diagram20184206_3*m_h_i*1_2_1"/>
  <p:tag name="KSO_WM_UNIT_LAYERLEVEL" val="1_1_1"/>
  <p:tag name="KSO_WM_BEAUTIFY_FLAG" val="#wm#"/>
  <p:tag name="KSO_WM_TAG_VERSION" val="1.0"/>
  <p:tag name="KSO_WM_DIAGRAM_GROUP_CODE" val="m1-1"/>
  <p:tag name="KSO_WM_UNIT_TEXT_FILL_FORE_SCHEMECOLOR_INDEX" val="2"/>
  <p:tag name="KSO_WM_UNIT_TEXT_FILL_TYPE" val="1"/>
</p:tagLst>
</file>

<file path=ppt/tags/tag61.xml><?xml version="1.0" encoding="utf-8"?>
<p:tagLst xmlns:p="http://schemas.openxmlformats.org/presentationml/2006/main">
  <p:tag name="KSO_WM_TEMPLATE_CATEGORY" val="diagram"/>
  <p:tag name="KSO_WM_TEMPLATE_INDEX" val="20184206"/>
  <p:tag name="KSO_WM_UNIT_TYPE" val="m_h_a"/>
  <p:tag name="KSO_WM_UNIT_INDEX" val="1_2_1"/>
  <p:tag name="KSO_WM_UNIT_ID" val="diagram20184206_3*m_h_a*1_2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m1-1"/>
  <p:tag name="KSO_WM_UNIT_PRESET_TEXT" val="输入标题"/>
  <p:tag name="KSO_WM_UNIT_TEXT_FILL_FORE_SCHEMECOLOR_INDEX" val="2"/>
  <p:tag name="KSO_WM_UNIT_TEXT_FILL_TYPE" val="1"/>
</p:tagLst>
</file>

<file path=ppt/tags/tag62.xml><?xml version="1.0" encoding="utf-8"?>
<p:tagLst xmlns:p="http://schemas.openxmlformats.org/presentationml/2006/main">
  <p:tag name="KSO_WM_TEMPLATE_CATEGORY" val="diagram"/>
  <p:tag name="KSO_WM_TEMPLATE_INDEX" val="20184206"/>
  <p:tag name="KSO_WM_UNIT_TYPE" val="m_h_i"/>
  <p:tag name="KSO_WM_UNIT_INDEX" val="1_3_1"/>
  <p:tag name="KSO_WM_UNIT_ID" val="diagram20184206_3*m_h_i*1_3_1"/>
  <p:tag name="KSO_WM_UNIT_LAYERLEVEL" val="1_1_1"/>
  <p:tag name="KSO_WM_BEAUTIFY_FLAG" val="#wm#"/>
  <p:tag name="KSO_WM_TAG_VERSION" val="1.0"/>
  <p:tag name="KSO_WM_DIAGRAM_GROUP_CODE" val="m1-1"/>
  <p:tag name="KSO_WM_UNIT_TEXT_FILL_FORE_SCHEMECOLOR_INDEX" val="2"/>
  <p:tag name="KSO_WM_UNIT_TEXT_FILL_TYPE" val="1"/>
</p:tagLst>
</file>

<file path=ppt/tags/tag63.xml><?xml version="1.0" encoding="utf-8"?>
<p:tagLst xmlns:p="http://schemas.openxmlformats.org/presentationml/2006/main">
  <p:tag name="KSO_WM_TEMPLATE_CATEGORY" val="diagram"/>
  <p:tag name="KSO_WM_TEMPLATE_INDEX" val="20184206"/>
  <p:tag name="KSO_WM_UNIT_TYPE" val="m_h_a"/>
  <p:tag name="KSO_WM_UNIT_INDEX" val="1_3_1"/>
  <p:tag name="KSO_WM_UNIT_ID" val="diagram20184206_3*m_h_a*1_3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m1-1"/>
  <p:tag name="KSO_WM_UNIT_PRESET_TEXT" val="输入标题"/>
  <p:tag name="KSO_WM_UNIT_TEXT_FILL_FORE_SCHEMECOLOR_INDEX" val="2"/>
  <p:tag name="KSO_WM_UNIT_TEXT_FILL_TYPE" val="1"/>
</p:tagLst>
</file>

<file path=ppt/tags/tag64.xml><?xml version="1.0" encoding="utf-8"?>
<p:tagLst xmlns:p="http://schemas.openxmlformats.org/presentationml/2006/main">
  <p:tag name="KSO_WM_TEMPLATE_CATEGORY" val="diagram"/>
  <p:tag name="KSO_WM_TEMPLATE_INDEX" val="20184206"/>
  <p:tag name="KSO_WM_UNIT_TYPE" val="m_h_i"/>
  <p:tag name="KSO_WM_UNIT_INDEX" val="1_4_2"/>
  <p:tag name="KSO_WM_UNIT_ID" val="diagram20184206_3*m_h_i*1_4_2"/>
  <p:tag name="KSO_WM_UNIT_LAYERLEVEL" val="1_1_1"/>
  <p:tag name="KSO_WM_BEAUTIFY_FLAG" val="#wm#"/>
  <p:tag name="KSO_WM_TAG_VERSION" val="1.0"/>
  <p:tag name="KSO_WM_DIAGRAM_GROUP_CODE" val="m1-1"/>
  <p:tag name="KSO_WM_UNIT_TEXT_FILL_FORE_SCHEMECOLOR_INDEX" val="2"/>
  <p:tag name="KSO_WM_UNIT_TEXT_FILL_TYPE" val="1"/>
</p:tagLst>
</file>

<file path=ppt/tags/tag65.xml><?xml version="1.0" encoding="utf-8"?>
<p:tagLst xmlns:p="http://schemas.openxmlformats.org/presentationml/2006/main">
  <p:tag name="KSO_WM_TEMPLATE_CATEGORY" val="diagram"/>
  <p:tag name="KSO_WM_TEMPLATE_INDEX" val="20184206"/>
  <p:tag name="KSO_WM_UNIT_TYPE" val="m_h_a"/>
  <p:tag name="KSO_WM_UNIT_INDEX" val="1_4_1"/>
  <p:tag name="KSO_WM_UNIT_ID" val="diagram20184206_3*m_h_a*1_4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m1-1"/>
  <p:tag name="KSO_WM_UNIT_PRESET_TEXT" val="输入标题"/>
  <p:tag name="KSO_WM_UNIT_TEXT_FILL_FORE_SCHEMECOLOR_INDEX" val="2"/>
  <p:tag name="KSO_WM_UNIT_TEXT_FILL_TYPE" val="1"/>
</p:tagLst>
</file>

<file path=ppt/tags/tag66.xml><?xml version="1.0" encoding="utf-8"?>
<p:tagLst xmlns:p="http://schemas.openxmlformats.org/presentationml/2006/main">
  <p:tag name="KSO_WM_TEMPLATE_CATEGORY" val="diagram"/>
  <p:tag name="KSO_WM_TEMPLATE_INDEX" val="20184206"/>
  <p:tag name="KSO_WM_UNIT_TYPE" val="m_h_i"/>
  <p:tag name="KSO_WM_UNIT_INDEX" val="1_5_1"/>
  <p:tag name="KSO_WM_UNIT_ID" val="diagram20184206_3*m_h_i*1_5_1"/>
  <p:tag name="KSO_WM_UNIT_LAYERLEVEL" val="1_1_1"/>
  <p:tag name="KSO_WM_BEAUTIFY_FLAG" val="#wm#"/>
  <p:tag name="KSO_WM_TAG_VERSION" val="1.0"/>
  <p:tag name="KSO_WM_DIAGRAM_GROUP_CODE" val="m1-1"/>
  <p:tag name="KSO_WM_UNIT_TEXT_FILL_FORE_SCHEMECOLOR_INDEX" val="2"/>
  <p:tag name="KSO_WM_UNIT_TEXT_FILL_TYPE" val="1"/>
</p:tagLst>
</file>

<file path=ppt/tags/tag67.xml><?xml version="1.0" encoding="utf-8"?>
<p:tagLst xmlns:p="http://schemas.openxmlformats.org/presentationml/2006/main">
  <p:tag name="KSO_WM_TEMPLATE_CATEGORY" val="diagram"/>
  <p:tag name="KSO_WM_TEMPLATE_INDEX" val="20184206"/>
  <p:tag name="KSO_WM_UNIT_TYPE" val="m_h_a"/>
  <p:tag name="KSO_WM_UNIT_INDEX" val="1_5_1"/>
  <p:tag name="KSO_WM_UNIT_ID" val="diagram20184206_3*m_h_a*1_5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m1-1"/>
  <p:tag name="KSO_WM_UNIT_PRESET_TEXT" val="输入标题"/>
  <p:tag name="KSO_WM_UNIT_TEXT_FILL_FORE_SCHEMECOLOR_INDEX" val="2"/>
  <p:tag name="KSO_WM_UNIT_TEXT_FILL_TYPE" val="1"/>
</p:tagLst>
</file>

<file path=ppt/tags/tag68.xml><?xml version="1.0" encoding="utf-8"?>
<p:tagLst xmlns:p="http://schemas.openxmlformats.org/presentationml/2006/main">
  <p:tag name="KSO_WM_TEMPLATE_CATEGORY" val="diagram"/>
  <p:tag name="KSO_WM_TEMPLATE_INDEX" val="20184206"/>
  <p:tag name="KSO_WM_UNIT_TYPE" val="m_h_i"/>
  <p:tag name="KSO_WM_UNIT_INDEX" val="1_1_2"/>
  <p:tag name="KSO_WM_UNIT_ID" val="diagram20184206_3*m_h_i*1_1_2"/>
  <p:tag name="KSO_WM_UNIT_LAYERLEVEL" val="1_1_1"/>
  <p:tag name="KSO_WM_BEAUTIFY_FLAG" val="#wm#"/>
  <p:tag name="KSO_WM_TAG_VERSION" val="1.0"/>
  <p:tag name="KSO_WM_DIAGRAM_GROUP_CODE" val="m1-1"/>
  <p:tag name="KSO_WM_UNIT_TEXT_FILL_FORE_SCHEMECOLOR_INDEX" val="2"/>
  <p:tag name="KSO_WM_UNIT_TEXT_FILL_TYPE" val="1"/>
</p:tagLst>
</file>

<file path=ppt/tags/tag69.xml><?xml version="1.0" encoding="utf-8"?>
<p:tagLst xmlns:p="http://schemas.openxmlformats.org/presentationml/2006/main">
  <p:tag name="KSO_WM_TEMPLATE_CATEGORY" val="diagram"/>
  <p:tag name="KSO_WM_TEMPLATE_INDEX" val="20184206"/>
  <p:tag name="KSO_WM_UNIT_TYPE" val="m_h_i"/>
  <p:tag name="KSO_WM_UNIT_INDEX" val="1_2_1"/>
  <p:tag name="KSO_WM_UNIT_ID" val="diagram20184206_3*m_h_i*1_2_1"/>
  <p:tag name="KSO_WM_UNIT_LAYERLEVEL" val="1_1_1"/>
  <p:tag name="KSO_WM_BEAUTIFY_FLAG" val="#wm#"/>
  <p:tag name="KSO_WM_TAG_VERSION" val="1.0"/>
  <p:tag name="KSO_WM_DIAGRAM_GROUP_CODE" val="m1-1"/>
  <p:tag name="KSO_WM_UNIT_TEXT_FILL_FORE_SCHEMECOLOR_INDEX" val="2"/>
  <p:tag name="KSO_WM_UNIT_TEXT_FILL_TYPE" val="1"/>
</p:tagLst>
</file>

<file path=ppt/tags/tag7.xml><?xml version="1.0" encoding="utf-8"?>
<p:tagLst xmlns:p="http://schemas.openxmlformats.org/presentationml/2006/main">
  <p:tag name="MH" val="20210325163420"/>
  <p:tag name="MH_LIBRARY" val="CONTENTS"/>
  <p:tag name="MH_TYPE" val="NUMBER"/>
  <p:tag name="ID" val="547105"/>
  <p:tag name="MH_ORDER" val="3"/>
</p:tagLst>
</file>

<file path=ppt/tags/tag70.xml><?xml version="1.0" encoding="utf-8"?>
<p:tagLst xmlns:p="http://schemas.openxmlformats.org/presentationml/2006/main">
  <p:tag name="KSO_WM_TEMPLATE_CATEGORY" val="diagram"/>
  <p:tag name="KSO_WM_TEMPLATE_INDEX" val="20184206"/>
  <p:tag name="KSO_WM_UNIT_TYPE" val="m_h_i"/>
  <p:tag name="KSO_WM_UNIT_INDEX" val="1_3_1"/>
  <p:tag name="KSO_WM_UNIT_ID" val="diagram20184206_3*m_h_i*1_3_1"/>
  <p:tag name="KSO_WM_UNIT_LAYERLEVEL" val="1_1_1"/>
  <p:tag name="KSO_WM_BEAUTIFY_FLAG" val="#wm#"/>
  <p:tag name="KSO_WM_TAG_VERSION" val="1.0"/>
  <p:tag name="KSO_WM_DIAGRAM_GROUP_CODE" val="m1-1"/>
  <p:tag name="KSO_WM_UNIT_TEXT_FILL_FORE_SCHEMECOLOR_INDEX" val="2"/>
  <p:tag name="KSO_WM_UNIT_TEXT_FILL_TYPE" val="1"/>
</p:tagLst>
</file>

<file path=ppt/tags/tag71.xml><?xml version="1.0" encoding="utf-8"?>
<p:tagLst xmlns:p="http://schemas.openxmlformats.org/presentationml/2006/main">
  <p:tag name="KSO_WM_TEMPLATE_CATEGORY" val="diagram"/>
  <p:tag name="KSO_WM_TEMPLATE_INDEX" val="20184206"/>
  <p:tag name="KSO_WM_UNIT_TYPE" val="m_h_i"/>
  <p:tag name="KSO_WM_UNIT_INDEX" val="1_4_2"/>
  <p:tag name="KSO_WM_UNIT_ID" val="diagram20184206_3*m_h_i*1_4_2"/>
  <p:tag name="KSO_WM_UNIT_LAYERLEVEL" val="1_1_1"/>
  <p:tag name="KSO_WM_BEAUTIFY_FLAG" val="#wm#"/>
  <p:tag name="KSO_WM_TAG_VERSION" val="1.0"/>
  <p:tag name="KSO_WM_DIAGRAM_GROUP_CODE" val="m1-1"/>
  <p:tag name="KSO_WM_UNIT_TEXT_FILL_FORE_SCHEMECOLOR_INDEX" val="2"/>
  <p:tag name="KSO_WM_UNIT_TEXT_FILL_TYPE" val="1"/>
</p:tagLst>
</file>

<file path=ppt/tags/tag72.xml><?xml version="1.0" encoding="utf-8"?>
<p:tagLst xmlns:p="http://schemas.openxmlformats.org/presentationml/2006/main">
  <p:tag name="KSO_WM_TEMPLATE_CATEGORY" val="diagram"/>
  <p:tag name="KSO_WM_TEMPLATE_INDEX" val="20184206"/>
  <p:tag name="KSO_WM_UNIT_TYPE" val="m_h_i"/>
  <p:tag name="KSO_WM_UNIT_INDEX" val="1_5_1"/>
  <p:tag name="KSO_WM_UNIT_ID" val="diagram20184206_3*m_h_i*1_5_1"/>
  <p:tag name="KSO_WM_UNIT_LAYERLEVEL" val="1_1_1"/>
  <p:tag name="KSO_WM_BEAUTIFY_FLAG" val="#wm#"/>
  <p:tag name="KSO_WM_TAG_VERSION" val="1.0"/>
  <p:tag name="KSO_WM_DIAGRAM_GROUP_CODE" val="m1-1"/>
  <p:tag name="KSO_WM_UNIT_TEXT_FILL_FORE_SCHEMECOLOR_INDEX" val="2"/>
  <p:tag name="KSO_WM_UNIT_TEXT_FILL_TYPE" val="1"/>
</p:tagLst>
</file>

<file path=ppt/tags/tag73.xml><?xml version="1.0" encoding="utf-8"?>
<p:tagLst xmlns:p="http://schemas.openxmlformats.org/presentationml/2006/main">
  <p:tag name="MH" val="20210325163420"/>
  <p:tag name="MH_LIBRARY" val="CONTENTS"/>
  <p:tag name="MH_TYPE" val="ENTRY"/>
  <p:tag name="ID" val="547105"/>
  <p:tag name="MH_ORDER" val="1"/>
</p:tagLst>
</file>

<file path=ppt/tags/tag74.xml><?xml version="1.0" encoding="utf-8"?>
<p:tagLst xmlns:p="http://schemas.openxmlformats.org/presentationml/2006/main">
  <p:tag name="MH" val="20210325163420"/>
  <p:tag name="MH_LIBRARY" val="CONTENTS"/>
  <p:tag name="MH_TYPE" val="ENTRY"/>
  <p:tag name="ID" val="547105"/>
  <p:tag name="MH_ORDER" val="2"/>
</p:tagLst>
</file>

<file path=ppt/tags/tag75.xml><?xml version="1.0" encoding="utf-8"?>
<p:tagLst xmlns:p="http://schemas.openxmlformats.org/presentationml/2006/main">
  <p:tag name="MH" val="20210325163420"/>
  <p:tag name="MH_LIBRARY" val="CONTENTS"/>
  <p:tag name="MH_TYPE" val="ENTRY"/>
  <p:tag name="ID" val="547105"/>
  <p:tag name="MH_ORDER" val="3"/>
</p:tagLst>
</file>

<file path=ppt/tags/tag76.xml><?xml version="1.0" encoding="utf-8"?>
<p:tagLst xmlns:p="http://schemas.openxmlformats.org/presentationml/2006/main">
  <p:tag name="MH" val="20210325163420"/>
  <p:tag name="MH_LIBRARY" val="CONTENTS"/>
  <p:tag name="MH_TYPE" val="ENTRY"/>
  <p:tag name="ID" val="547105"/>
  <p:tag name="MH_ORDER" val="4"/>
</p:tagLst>
</file>

<file path=ppt/tags/tag77.xml><?xml version="1.0" encoding="utf-8"?>
<p:tagLst xmlns:p="http://schemas.openxmlformats.org/presentationml/2006/main">
  <p:tag name="MH" val="20210325163420"/>
  <p:tag name="MH_LIBRARY" val="CONTENTS"/>
  <p:tag name="MH_TYPE" val="NUMBER"/>
  <p:tag name="ID" val="547105"/>
  <p:tag name="MH_ORDER" val="1"/>
</p:tagLst>
</file>

<file path=ppt/tags/tag78.xml><?xml version="1.0" encoding="utf-8"?>
<p:tagLst xmlns:p="http://schemas.openxmlformats.org/presentationml/2006/main">
  <p:tag name="MH" val="20210325163420"/>
  <p:tag name="MH_LIBRARY" val="CONTENTS"/>
  <p:tag name="MH_TYPE" val="NUMBER"/>
  <p:tag name="ID" val="547105"/>
  <p:tag name="MH_ORDER" val="2"/>
</p:tagLst>
</file>

<file path=ppt/tags/tag79.xml><?xml version="1.0" encoding="utf-8"?>
<p:tagLst xmlns:p="http://schemas.openxmlformats.org/presentationml/2006/main">
  <p:tag name="MH" val="20210325163420"/>
  <p:tag name="MH_LIBRARY" val="CONTENTS"/>
  <p:tag name="MH_TYPE" val="NUMBER"/>
  <p:tag name="ID" val="547105"/>
  <p:tag name="MH_ORDER" val="3"/>
</p:tagLst>
</file>

<file path=ppt/tags/tag8.xml><?xml version="1.0" encoding="utf-8"?>
<p:tagLst xmlns:p="http://schemas.openxmlformats.org/presentationml/2006/main">
  <p:tag name="MH" val="20210325163420"/>
  <p:tag name="MH_LIBRARY" val="CONTENTS"/>
  <p:tag name="MH_TYPE" val="NUMBER"/>
  <p:tag name="ID" val="547105"/>
  <p:tag name="MH_ORDER" val="4"/>
</p:tagLst>
</file>

<file path=ppt/tags/tag80.xml><?xml version="1.0" encoding="utf-8"?>
<p:tagLst xmlns:p="http://schemas.openxmlformats.org/presentationml/2006/main">
  <p:tag name="MH" val="20210325163420"/>
  <p:tag name="MH_LIBRARY" val="CONTENTS"/>
  <p:tag name="MH_TYPE" val="NUMBER"/>
  <p:tag name="ID" val="547105"/>
  <p:tag name="MH_ORDER" val="4"/>
</p:tagLst>
</file>

<file path=ppt/tags/tag81.xml><?xml version="1.0" encoding="utf-8"?>
<p:tagLst xmlns:p="http://schemas.openxmlformats.org/presentationml/2006/main">
  <p:tag name="MH" val="20210325163420"/>
  <p:tag name="MH_LIBRARY" val="CONTENTS"/>
  <p:tag name="MH_TYPE" val="OTHERS"/>
  <p:tag name="ID" val="547105"/>
</p:tagLst>
</file>

<file path=ppt/tags/tag82.xml><?xml version="1.0" encoding="utf-8"?>
<p:tagLst xmlns:p="http://schemas.openxmlformats.org/presentationml/2006/main">
  <p:tag name="MH" val="20210325163420"/>
  <p:tag name="MH_LIBRARY" val="CONTENTS"/>
  <p:tag name="MH_TYPE" val="OTHERS"/>
  <p:tag name="ID" val="547105"/>
</p:tagLst>
</file>

<file path=ppt/tags/tag83.xml><?xml version="1.0" encoding="utf-8"?>
<p:tagLst xmlns:p="http://schemas.openxmlformats.org/presentationml/2006/main">
  <p:tag name="MH" val="20210325163420"/>
  <p:tag name="MH_LIBRARY" val="CONTENTS"/>
  <p:tag name="MH_TYPE" val="OTHERS"/>
  <p:tag name="ID" val="547105"/>
</p:tagLst>
</file>

<file path=ppt/tags/tag84.xml><?xml version="1.0" encoding="utf-8"?>
<p:tagLst xmlns:p="http://schemas.openxmlformats.org/presentationml/2006/main">
  <p:tag name="MH" val="20210325163420"/>
  <p:tag name="MH_LIBRARY" val="CONTENTS"/>
  <p:tag name="MH_AUTOCOLOR" val="TRUE"/>
  <p:tag name="ID" val="547105"/>
  <p:tag name="MH_TYPE" val="CONTENTS_SECTION"/>
</p:tagLst>
</file>

<file path=ppt/tags/tag85.xml><?xml version="1.0" encoding="utf-8"?>
<p:tagLst xmlns:p="http://schemas.openxmlformats.org/presentationml/2006/main">
  <p:tag name="MH" val="20210325163420"/>
  <p:tag name="MH_LIBRARY" val="CONTENTS"/>
  <p:tag name="MH_TYPE" val="ENTRY"/>
  <p:tag name="ID" val="547105"/>
  <p:tag name="MH_ORDER" val="1"/>
</p:tagLst>
</file>

<file path=ppt/tags/tag86.xml><?xml version="1.0" encoding="utf-8"?>
<p:tagLst xmlns:p="http://schemas.openxmlformats.org/presentationml/2006/main">
  <p:tag name="MH" val="20210325163420"/>
  <p:tag name="MH_LIBRARY" val="CONTENTS"/>
  <p:tag name="MH_TYPE" val="ENTRY"/>
  <p:tag name="ID" val="547105"/>
  <p:tag name="MH_ORDER" val="2"/>
</p:tagLst>
</file>

<file path=ppt/tags/tag87.xml><?xml version="1.0" encoding="utf-8"?>
<p:tagLst xmlns:p="http://schemas.openxmlformats.org/presentationml/2006/main">
  <p:tag name="MH" val="20210325163420"/>
  <p:tag name="MH_LIBRARY" val="CONTENTS"/>
  <p:tag name="MH_TYPE" val="ENTRY"/>
  <p:tag name="ID" val="547105"/>
  <p:tag name="MH_ORDER" val="3"/>
</p:tagLst>
</file>

<file path=ppt/tags/tag88.xml><?xml version="1.0" encoding="utf-8"?>
<p:tagLst xmlns:p="http://schemas.openxmlformats.org/presentationml/2006/main">
  <p:tag name="MH" val="20210325163420"/>
  <p:tag name="MH_LIBRARY" val="CONTENTS"/>
  <p:tag name="MH_TYPE" val="ENTRY"/>
  <p:tag name="ID" val="547105"/>
  <p:tag name="MH_ORDER" val="4"/>
</p:tagLst>
</file>

<file path=ppt/tags/tag89.xml><?xml version="1.0" encoding="utf-8"?>
<p:tagLst xmlns:p="http://schemas.openxmlformats.org/presentationml/2006/main">
  <p:tag name="MH" val="20210325163420"/>
  <p:tag name="MH_LIBRARY" val="CONTENTS"/>
  <p:tag name="MH_TYPE" val="NUMBER"/>
  <p:tag name="ID" val="547105"/>
  <p:tag name="MH_ORDER" val="1"/>
</p:tagLst>
</file>

<file path=ppt/tags/tag9.xml><?xml version="1.0" encoding="utf-8"?>
<p:tagLst xmlns:p="http://schemas.openxmlformats.org/presentationml/2006/main">
  <p:tag name="MH" val="20210325163420"/>
  <p:tag name="MH_LIBRARY" val="CONTENTS"/>
  <p:tag name="MH_TYPE" val="OTHERS"/>
  <p:tag name="ID" val="547105"/>
</p:tagLst>
</file>

<file path=ppt/tags/tag90.xml><?xml version="1.0" encoding="utf-8"?>
<p:tagLst xmlns:p="http://schemas.openxmlformats.org/presentationml/2006/main">
  <p:tag name="MH" val="20210325163420"/>
  <p:tag name="MH_LIBRARY" val="CONTENTS"/>
  <p:tag name="MH_TYPE" val="NUMBER"/>
  <p:tag name="ID" val="547105"/>
  <p:tag name="MH_ORDER" val="2"/>
</p:tagLst>
</file>

<file path=ppt/tags/tag91.xml><?xml version="1.0" encoding="utf-8"?>
<p:tagLst xmlns:p="http://schemas.openxmlformats.org/presentationml/2006/main">
  <p:tag name="MH" val="20210325163420"/>
  <p:tag name="MH_LIBRARY" val="CONTENTS"/>
  <p:tag name="MH_TYPE" val="NUMBER"/>
  <p:tag name="ID" val="547105"/>
  <p:tag name="MH_ORDER" val="3"/>
</p:tagLst>
</file>

<file path=ppt/tags/tag92.xml><?xml version="1.0" encoding="utf-8"?>
<p:tagLst xmlns:p="http://schemas.openxmlformats.org/presentationml/2006/main">
  <p:tag name="MH" val="20210325163420"/>
  <p:tag name="MH_LIBRARY" val="CONTENTS"/>
  <p:tag name="MH_TYPE" val="NUMBER"/>
  <p:tag name="ID" val="547105"/>
  <p:tag name="MH_ORDER" val="4"/>
</p:tagLst>
</file>

<file path=ppt/tags/tag93.xml><?xml version="1.0" encoding="utf-8"?>
<p:tagLst xmlns:p="http://schemas.openxmlformats.org/presentationml/2006/main">
  <p:tag name="MH" val="20210325163420"/>
  <p:tag name="MH_LIBRARY" val="CONTENTS"/>
  <p:tag name="MH_TYPE" val="OTHERS"/>
  <p:tag name="ID" val="547105"/>
</p:tagLst>
</file>

<file path=ppt/tags/tag94.xml><?xml version="1.0" encoding="utf-8"?>
<p:tagLst xmlns:p="http://schemas.openxmlformats.org/presentationml/2006/main">
  <p:tag name="MH" val="20210325163420"/>
  <p:tag name="MH_LIBRARY" val="CONTENTS"/>
  <p:tag name="MH_TYPE" val="OTHERS"/>
  <p:tag name="ID" val="547105"/>
</p:tagLst>
</file>

<file path=ppt/tags/tag95.xml><?xml version="1.0" encoding="utf-8"?>
<p:tagLst xmlns:p="http://schemas.openxmlformats.org/presentationml/2006/main">
  <p:tag name="MH" val="20210325163420"/>
  <p:tag name="MH_LIBRARY" val="CONTENTS"/>
  <p:tag name="MH_TYPE" val="OTHERS"/>
  <p:tag name="ID" val="547105"/>
</p:tagLst>
</file>

<file path=ppt/tags/tag96.xml><?xml version="1.0" encoding="utf-8"?>
<p:tagLst xmlns:p="http://schemas.openxmlformats.org/presentationml/2006/main">
  <p:tag name="MH" val="20210325163420"/>
  <p:tag name="MH_LIBRARY" val="CONTENTS"/>
  <p:tag name="MH_AUTOCOLOR" val="TRUE"/>
  <p:tag name="ID" val="547105"/>
  <p:tag name="MH_TYPE" val="CONTENTS_SECTION"/>
</p:tagLst>
</file>

<file path=ppt/tags/tag97.xml><?xml version="1.0" encoding="utf-8"?>
<p:tagLst xmlns:p="http://schemas.openxmlformats.org/presentationml/2006/main">
  <p:tag name="PA" val="v5.2.10"/>
  <p:tag name="RESOURCELIBID_SHAPE" val="14078"/>
  <p:tag name="RESOURCELIB_SHAPETYPE" val="5"/>
</p:tagLst>
</file>

<file path=ppt/theme/theme1.xml><?xml version="1.0" encoding="utf-8"?>
<a:theme xmlns:a="http://schemas.openxmlformats.org/drawingml/2006/main" name="Accenture Rowers-Title Brand">
  <a:themeElements>
    <a:clrScheme name="Accenture Rowers-Title Brand 2">
      <a:dk1>
        <a:srgbClr val="000000"/>
      </a:dk1>
      <a:lt1>
        <a:srgbClr val="FFFFFF"/>
      </a:lt1>
      <a:dk2>
        <a:srgbClr val="F8F8F8"/>
      </a:dk2>
      <a:lt2>
        <a:srgbClr val="C0C0C0"/>
      </a:lt2>
      <a:accent1>
        <a:srgbClr val="006699"/>
      </a:accent1>
      <a:accent2>
        <a:srgbClr val="FF6600"/>
      </a:accent2>
      <a:accent3>
        <a:srgbClr val="FFFFFF"/>
      </a:accent3>
      <a:accent4>
        <a:srgbClr val="000000"/>
      </a:accent4>
      <a:accent5>
        <a:srgbClr val="AAB8CA"/>
      </a:accent5>
      <a:accent6>
        <a:srgbClr val="E75C00"/>
      </a:accent6>
      <a:hlink>
        <a:srgbClr val="663399"/>
      </a:hlink>
      <a:folHlink>
        <a:srgbClr val="FF0000"/>
      </a:folHlink>
    </a:clrScheme>
    <a:fontScheme name="Accenture Rowers-Title Bran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rnd" cmpd="sng" algn="ctr">
          <a:solidFill>
            <a:schemeClr val="folHlink"/>
          </a:solidFill>
          <a:prstDash val="sysDot"/>
          <a:round/>
          <a:headEnd type="none" w="med" len="med"/>
          <a:tailEnd type="none" w="med" len="med"/>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en-US" sz="1200" b="1" i="0" u="sng" strike="noStrike" cap="none" normalizeH="0" baseline="0" smtClean="0">
            <a:ln>
              <a:noFill/>
            </a:ln>
            <a:solidFill>
              <a:srgbClr val="CC0000"/>
            </a:solidFill>
            <a:effectLst/>
            <a:latin typeface="Times New Roman" panose="02020603050405020304" pitchFamily="18" charset="0"/>
            <a:ea typeface="黑体" panose="02010609060101010101" pitchFamily="2" charset="-122"/>
          </a:defRPr>
        </a:defPPr>
      </a:lstStyle>
    </a:spDef>
    <a:lnDef>
      <a:spPr bwMode="auto">
        <a:xfrm>
          <a:off x="0" y="0"/>
          <a:ext cx="1" cy="1"/>
        </a:xfrm>
        <a:custGeom>
          <a:avLst/>
          <a:gdLst/>
          <a:ahLst/>
          <a:cxnLst/>
          <a:rect l="0" t="0" r="0" b="0"/>
          <a:pathLst/>
        </a:custGeom>
        <a:solidFill>
          <a:schemeClr val="accent1"/>
        </a:solidFill>
        <a:ln w="38100" cap="rnd" cmpd="sng" algn="ctr">
          <a:solidFill>
            <a:schemeClr val="folHlink"/>
          </a:solidFill>
          <a:prstDash val="sysDot"/>
          <a:round/>
          <a:headEnd type="none" w="med" len="med"/>
          <a:tailEnd type="none" w="med" len="med"/>
        </a:ln>
      </a:spPr>
      <a:bodyPr vert="horz" wrap="square" lIns="91440" tIns="45720" rIns="91440" bIns="45720" numCol="1" anchor="t" anchorCtr="0" compatLnSpc="1"/>
      <a:lstStyle>
        <a:defPPr marL="0" marR="0" indent="0" algn="ctr" defTabSz="914400" rtl="0" eaLnBrk="1" fontAlgn="base" latinLnBrk="0" hangingPunct="1">
          <a:lnSpc>
            <a:spcPct val="100000"/>
          </a:lnSpc>
          <a:spcBef>
            <a:spcPct val="0"/>
          </a:spcBef>
          <a:spcAft>
            <a:spcPct val="0"/>
          </a:spcAft>
          <a:buClrTx/>
          <a:buSzTx/>
          <a:buFontTx/>
          <a:buNone/>
          <a:defRPr kumimoji="0" lang="en-US" sz="1200" b="1" i="0" u="sng" strike="noStrike" cap="none" normalizeH="0" baseline="0" smtClean="0">
            <a:ln>
              <a:noFill/>
            </a:ln>
            <a:solidFill>
              <a:srgbClr val="CC0000"/>
            </a:solidFill>
            <a:effectLst/>
            <a:latin typeface="Times New Roman" panose="02020603050405020304" pitchFamily="18" charset="0"/>
            <a:ea typeface="黑体" panose="02010609060101010101" pitchFamily="2" charset="-122"/>
          </a:defRPr>
        </a:defPPr>
      </a:lstStyle>
    </a:lnDef>
    <a:txDef>
      <a:spPr>
        <a:noFill/>
      </a:spPr>
      <a:bodyPr wrap="square" rtlCol="0">
        <a:spAutoFit/>
      </a:bodyPr>
      <a:lstStyle>
        <a:defPPr>
          <a:defRPr dirty="0"/>
        </a:defPPr>
      </a:lstStyle>
    </a:txDef>
  </a:objectDefaults>
  <a:extraClrSchemeLst>
    <a:extraClrScheme>
      <a:clrScheme name="Accenture Rowers-Title Brand 1">
        <a:dk1>
          <a:srgbClr val="000000"/>
        </a:dk1>
        <a:lt1>
          <a:srgbClr val="FFFFFF"/>
        </a:lt1>
        <a:dk2>
          <a:srgbClr val="000000"/>
        </a:dk2>
        <a:lt2>
          <a:srgbClr val="FFFFFF"/>
        </a:lt2>
        <a:accent1>
          <a:srgbClr val="969696"/>
        </a:accent1>
        <a:accent2>
          <a:srgbClr val="EAEAEA"/>
        </a:accent2>
        <a:accent3>
          <a:srgbClr val="FFFFFF"/>
        </a:accent3>
        <a:accent4>
          <a:srgbClr val="000000"/>
        </a:accent4>
        <a:accent5>
          <a:srgbClr val="C9C9C9"/>
        </a:accent5>
        <a:accent6>
          <a:srgbClr val="D4D4D4"/>
        </a:accent6>
        <a:hlink>
          <a:srgbClr val="5F5F5F"/>
        </a:hlink>
        <a:folHlink>
          <a:srgbClr val="CBCBCB"/>
        </a:folHlink>
      </a:clrScheme>
      <a:clrMap bg1="lt1" tx1="dk1" bg2="lt2" tx2="dk2" accent1="accent1" accent2="accent2" accent3="accent3" accent4="accent4" accent5="accent5" accent6="accent6" hlink="hlink" folHlink="folHlink"/>
    </a:extraClrScheme>
    <a:extraClrScheme>
      <a:clrScheme name="Accenture Rowers-Title Brand 2">
        <a:dk1>
          <a:srgbClr val="000000"/>
        </a:dk1>
        <a:lt1>
          <a:srgbClr val="FFFFFF"/>
        </a:lt1>
        <a:dk2>
          <a:srgbClr val="F8F8F8"/>
        </a:dk2>
        <a:lt2>
          <a:srgbClr val="C0C0C0"/>
        </a:lt2>
        <a:accent1>
          <a:srgbClr val="006699"/>
        </a:accent1>
        <a:accent2>
          <a:srgbClr val="FF6600"/>
        </a:accent2>
        <a:accent3>
          <a:srgbClr val="FFFFFF"/>
        </a:accent3>
        <a:accent4>
          <a:srgbClr val="000000"/>
        </a:accent4>
        <a:accent5>
          <a:srgbClr val="AAB8CA"/>
        </a:accent5>
        <a:accent6>
          <a:srgbClr val="E75C00"/>
        </a:accent6>
        <a:hlink>
          <a:srgbClr val="663399"/>
        </a:hlink>
        <a:folHlink>
          <a:srgbClr val="FF0000"/>
        </a:folHlink>
      </a:clrScheme>
      <a:clrMap bg1="lt1" tx1="dk1" bg2="lt2" tx2="dk2" accent1="accent1" accent2="accent2" accent3="accent3" accent4="accent4" accent5="accent5" accent6="accent6" hlink="hlink" folHlink="folHlink"/>
    </a:extraClrScheme>
    <a:extraClrScheme>
      <a:clrScheme name="Accenture Rowers-Title Brand 3">
        <a:dk1>
          <a:srgbClr val="000000"/>
        </a:dk1>
        <a:lt1>
          <a:srgbClr val="FFFFFF"/>
        </a:lt1>
        <a:dk2>
          <a:srgbClr val="F8F8F8"/>
        </a:dk2>
        <a:lt2>
          <a:srgbClr val="C0C0C0"/>
        </a:lt2>
        <a:accent1>
          <a:srgbClr val="336633"/>
        </a:accent1>
        <a:accent2>
          <a:srgbClr val="336666"/>
        </a:accent2>
        <a:accent3>
          <a:srgbClr val="FFFFFF"/>
        </a:accent3>
        <a:accent4>
          <a:srgbClr val="000000"/>
        </a:accent4>
        <a:accent5>
          <a:srgbClr val="ADB8AD"/>
        </a:accent5>
        <a:accent6>
          <a:srgbClr val="2D5C5C"/>
        </a:accent6>
        <a:hlink>
          <a:srgbClr val="990033"/>
        </a:hlink>
        <a:folHlink>
          <a:srgbClr val="666633"/>
        </a:folHlink>
      </a:clrScheme>
      <a:clrMap bg1="lt1" tx1="dk1" bg2="lt2" tx2="dk2" accent1="accent1" accent2="accent2" accent3="accent3" accent4="accent4" accent5="accent5" accent6="accent6" hlink="hlink" folHlink="folHlink"/>
    </a:extraClrScheme>
    <a:extraClrScheme>
      <a:clrScheme name="Accenture Rowers-Title Brand 4">
        <a:dk1>
          <a:srgbClr val="000000"/>
        </a:dk1>
        <a:lt1>
          <a:srgbClr val="FFFFFF"/>
        </a:lt1>
        <a:dk2>
          <a:srgbClr val="F8F8F8"/>
        </a:dk2>
        <a:lt2>
          <a:srgbClr val="C0C0C0"/>
        </a:lt2>
        <a:accent1>
          <a:srgbClr val="CCCC33"/>
        </a:accent1>
        <a:accent2>
          <a:srgbClr val="66CC00"/>
        </a:accent2>
        <a:accent3>
          <a:srgbClr val="FFFFFF"/>
        </a:accent3>
        <a:accent4>
          <a:srgbClr val="000000"/>
        </a:accent4>
        <a:accent5>
          <a:srgbClr val="E2E2AD"/>
        </a:accent5>
        <a:accent6>
          <a:srgbClr val="5CB900"/>
        </a:accent6>
        <a:hlink>
          <a:srgbClr val="0099CC"/>
        </a:hlink>
        <a:folHlink>
          <a:srgbClr val="66669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2784</Words>
  <Application>WPS 演示</Application>
  <PresentationFormat>全屏显示(4:3)</PresentationFormat>
  <Paragraphs>545</Paragraphs>
  <Slides>22</Slides>
  <Notes>13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22</vt:i4>
      </vt:variant>
    </vt:vector>
  </HeadingPairs>
  <TitlesOfParts>
    <vt:vector size="37" baseType="lpstr">
      <vt:lpstr>Arial</vt:lpstr>
      <vt:lpstr>宋体</vt:lpstr>
      <vt:lpstr>Wingdings</vt:lpstr>
      <vt:lpstr>Times New Roman</vt:lpstr>
      <vt:lpstr>黑体</vt:lpstr>
      <vt:lpstr>Calibri</vt:lpstr>
      <vt:lpstr>微软雅黑</vt:lpstr>
      <vt:lpstr>华文中宋</vt:lpstr>
      <vt:lpstr>华文细黑</vt:lpstr>
      <vt:lpstr>Arial Narrow</vt:lpstr>
      <vt:lpstr>¿¬Ìå</vt:lpstr>
      <vt:lpstr>Segoe Print</vt:lpstr>
      <vt:lpstr>Arial Unicode MS</vt:lpstr>
      <vt:lpstr>等线</vt:lpstr>
      <vt:lpstr>Accenture Rowers-Title Brand</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于少泉</dc:creator>
  <cp:lastModifiedBy>匣子</cp:lastModifiedBy>
  <cp:revision>927</cp:revision>
  <cp:lastPrinted>2016-01-25T02:35:00Z</cp:lastPrinted>
  <dcterms:created xsi:type="dcterms:W3CDTF">2015-06-04T08:30:00Z</dcterms:created>
  <dcterms:modified xsi:type="dcterms:W3CDTF">2021-04-02T13:39:03Z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5952260</vt:lpwstr>
  </property>
  <property fmtid="{D5CDD505-2E9C-101B-9397-08002B2CF9AE}" pid="3" name="NXPowerLiteSettings">
    <vt:lpwstr>F7000400038000</vt:lpwstr>
  </property>
  <property fmtid="{D5CDD505-2E9C-101B-9397-08002B2CF9AE}" pid="4" name="NXPowerLiteVersion">
    <vt:lpwstr>D6.2.10</vt:lpwstr>
  </property>
  <property fmtid="{D5CDD505-2E9C-101B-9397-08002B2CF9AE}" pid="5" name="KSOProductBuildVer">
    <vt:lpwstr>2052-11.8.2.8411</vt:lpwstr>
  </property>
  <property fmtid="{D5CDD505-2E9C-101B-9397-08002B2CF9AE}" pid="6" name="ICV">
    <vt:lpwstr>DAEA61FEA11B4F979B683CBB8C02EB54</vt:lpwstr>
  </property>
</Properties>
</file>